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305" r:id="rId5"/>
  </p:sldMasterIdLst>
  <p:notesMasterIdLst>
    <p:notesMasterId r:id="rId13"/>
  </p:notesMasterIdLst>
  <p:sldIdLst>
    <p:sldId id="256" r:id="rId6"/>
    <p:sldId id="257" r:id="rId7"/>
    <p:sldId id="263" r:id="rId8"/>
    <p:sldId id="264" r:id="rId9"/>
    <p:sldId id="265" r:id="rId10"/>
    <p:sldId id="266" r:id="rId11"/>
    <p:sldId id="267" r:id="rId12"/>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2BF99D-B97C-4F16-9321-0188B4F1C559}">
  <a:tblStyle styleId="{F72BF99D-B97C-4F16-9321-0188B4F1C55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E0961E0-75F0-451B-BB15-12051B698176}"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3"/>
          </a:solidFill>
        </a:fill>
      </a:tcStyle>
    </a:wholeTbl>
    <a:band1H>
      <a:tcStyle>
        <a:tcBdr/>
        <a:fill>
          <a:solidFill>
            <a:srgbClr val="CAD4E7"/>
          </a:solidFill>
        </a:fill>
      </a:tcStyle>
    </a:band1H>
    <a:band1V>
      <a:tcStyle>
        <a:tcBdr/>
        <a:fill>
          <a:solidFill>
            <a:srgbClr val="CAD4E7"/>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9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uFillTx/>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uFillTx/>
            </a:endParaRPr>
          </a:p>
        </p:txBody>
      </p:sp>
      <p:sp>
        <p:nvSpPr>
          <p:cNvPr id="1078" name="Google Shape;1078;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uFillTx/>
            </a:endParaRPr>
          </a:p>
        </p:txBody>
      </p:sp>
      <p:sp>
        <p:nvSpPr>
          <p:cNvPr id="1086" name="Google Shape;1086;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8b00bb3983_0_17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g8b00bb3983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uFillTx/>
              </a:rPr>
              <a:t>(1min)</a:t>
            </a:r>
            <a:endParaRPr>
              <a:uFillTx/>
            </a:endParaRPr>
          </a:p>
          <a:p>
            <a:pPr marL="742950" lvl="1" indent="-285750" algn="l" rtl="0">
              <a:spcBef>
                <a:spcPts val="0"/>
              </a:spcBef>
              <a:spcAft>
                <a:spcPts val="0"/>
              </a:spcAft>
              <a:buClr>
                <a:srgbClr val="FF0000"/>
              </a:buClr>
              <a:buSzPts val="1200"/>
              <a:buFont typeface="Arial"/>
              <a:buChar char="•"/>
            </a:pPr>
            <a:r>
              <a:rPr lang="en-US" b="1" i="1">
                <a:solidFill>
                  <a:srgbClr val="FF0000"/>
                </a:solidFill>
                <a:uFillTx/>
              </a:rPr>
              <a:t>Integration </a:t>
            </a:r>
            <a:r>
              <a:rPr lang="en-US" i="1">
                <a:solidFill>
                  <a:srgbClr val="FF0000"/>
                </a:solidFill>
                <a:uFillTx/>
              </a:rPr>
              <a:t>-- being a shared priority across programmes, operations, technical, advocacy; COVID19 has highlighted how truly interconnected our sectors are, and this is an opportunity to work more efficiently and towards more impact for children if we work together</a:t>
            </a:r>
            <a:endParaRPr>
              <a:uFillTx/>
            </a:endParaRPr>
          </a:p>
          <a:p>
            <a:pPr marL="742950" lvl="1" indent="-209550" algn="l" rtl="0">
              <a:spcBef>
                <a:spcPts val="1000"/>
              </a:spcBef>
              <a:spcAft>
                <a:spcPts val="0"/>
              </a:spcAft>
              <a:buClr>
                <a:schemeClr val="dk1"/>
              </a:buClr>
              <a:buSzPts val="1200"/>
              <a:buFont typeface="Arial"/>
              <a:buNone/>
            </a:pPr>
            <a:endParaRPr i="1">
              <a:solidFill>
                <a:srgbClr val="FF0000"/>
              </a:solidFill>
              <a:uFillTx/>
            </a:endParaRPr>
          </a:p>
          <a:p>
            <a:pPr marL="742950" lvl="1" indent="-285750" algn="l" rtl="0">
              <a:spcBef>
                <a:spcPts val="1000"/>
              </a:spcBef>
              <a:spcAft>
                <a:spcPts val="0"/>
              </a:spcAft>
              <a:buClr>
                <a:srgbClr val="FF0000"/>
              </a:buClr>
              <a:buSzPts val="1200"/>
              <a:buFont typeface="Arial"/>
              <a:buChar char="•"/>
            </a:pPr>
            <a:r>
              <a:rPr lang="en-US" b="1" i="1">
                <a:solidFill>
                  <a:srgbClr val="FF0000"/>
                </a:solidFill>
                <a:uFillTx/>
              </a:rPr>
              <a:t>Technical quality </a:t>
            </a:r>
            <a:r>
              <a:rPr lang="en-US" i="1">
                <a:solidFill>
                  <a:srgbClr val="FF0000"/>
                </a:solidFill>
                <a:uFillTx/>
              </a:rPr>
              <a:t>--- This guide has been written drawing upon our best practices and experiences from previous responses like the Ebola crisis. By building on experience and evidence, we can make the COVID19 back to school experience much smoother and safer for children around the world. </a:t>
            </a:r>
            <a:endParaRPr>
              <a:uFillTx/>
            </a:endParaRPr>
          </a:p>
          <a:p>
            <a:pPr marL="742950" lvl="1" indent="-209550" algn="l" rtl="0">
              <a:spcBef>
                <a:spcPts val="1000"/>
              </a:spcBef>
              <a:spcAft>
                <a:spcPts val="0"/>
              </a:spcAft>
              <a:buClr>
                <a:schemeClr val="dk1"/>
              </a:buClr>
              <a:buSzPts val="1200"/>
              <a:buFont typeface="Arial"/>
              <a:buNone/>
            </a:pPr>
            <a:endParaRPr i="1">
              <a:solidFill>
                <a:srgbClr val="FF0000"/>
              </a:solidFill>
              <a:uFillTx/>
            </a:endParaRPr>
          </a:p>
          <a:p>
            <a:pPr marL="742950" lvl="1" indent="-285750" algn="l" rtl="0">
              <a:spcBef>
                <a:spcPts val="1000"/>
              </a:spcBef>
              <a:spcAft>
                <a:spcPts val="0"/>
              </a:spcAft>
              <a:buClr>
                <a:srgbClr val="FF0000"/>
              </a:buClr>
              <a:buSzPts val="1200"/>
              <a:buFont typeface="Arial"/>
              <a:buChar char="•"/>
            </a:pPr>
            <a:r>
              <a:rPr lang="en-US" b="1" i="1">
                <a:solidFill>
                  <a:srgbClr val="FF0000"/>
                </a:solidFill>
                <a:uFillTx/>
              </a:rPr>
              <a:t>Build back better</a:t>
            </a:r>
            <a:r>
              <a:rPr lang="en-US" i="1">
                <a:solidFill>
                  <a:srgbClr val="FF0000"/>
                </a:solidFill>
                <a:uFillTx/>
              </a:rPr>
              <a:t>: COVID19 surprised us! This is a change to get the foundations right for the next emergency – be it a health pandemic or another hazard like a cyclone or an outbreak of conflict. </a:t>
            </a:r>
            <a:endParaRPr>
              <a:uFillTx/>
            </a:endParaRPr>
          </a:p>
          <a:p>
            <a:pPr marL="742950" lvl="1" indent="-209550" algn="l" rtl="0">
              <a:spcBef>
                <a:spcPts val="1000"/>
              </a:spcBef>
              <a:spcAft>
                <a:spcPts val="0"/>
              </a:spcAft>
              <a:buClr>
                <a:schemeClr val="dk1"/>
              </a:buClr>
              <a:buSzPts val="1200"/>
              <a:buFont typeface="Arial"/>
              <a:buNone/>
            </a:pPr>
            <a:endParaRPr i="1">
              <a:solidFill>
                <a:srgbClr val="FF0000"/>
              </a:solidFill>
              <a:uFillTx/>
            </a:endParaRPr>
          </a:p>
          <a:p>
            <a:pPr marL="0" lvl="0" indent="0" algn="l" rtl="0">
              <a:spcBef>
                <a:spcPts val="1000"/>
              </a:spcBef>
              <a:spcAft>
                <a:spcPts val="0"/>
              </a:spcAft>
              <a:buNone/>
            </a:pPr>
            <a:endParaRPr>
              <a:uFillTx/>
            </a:endParaRPr>
          </a:p>
        </p:txBody>
      </p:sp>
      <p:sp>
        <p:nvSpPr>
          <p:cNvPr id="1137" name="Google Shape;1137;g8b00bb3983_0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3</a:t>
            </a:fld>
            <a:endParaRPr>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g8b00bb3983_0_19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g8b00bb3983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uFillTx/>
              </a:rPr>
              <a:t>Integrated checklist: </a:t>
            </a:r>
            <a:endParaRPr>
              <a:uFillTx/>
            </a:endParaRPr>
          </a:p>
          <a:p>
            <a:pPr marL="171450" lvl="0" indent="-171450" algn="l" rtl="0">
              <a:spcBef>
                <a:spcPts val="0"/>
              </a:spcBef>
              <a:spcAft>
                <a:spcPts val="0"/>
              </a:spcAft>
              <a:buClr>
                <a:schemeClr val="dk1"/>
              </a:buClr>
              <a:buSzPts val="1200"/>
              <a:buFont typeface="Arial"/>
              <a:buChar char="•"/>
            </a:pPr>
            <a:r>
              <a:rPr lang="en-US">
                <a:uFillTx/>
              </a:rPr>
              <a:t>Especially useful for project design and coordinated inter-sectoral planning (i.e. adaptations to the Humanitarian Response Plan) and for monitoring and oversight.</a:t>
            </a:r>
            <a:endParaRPr>
              <a:uFillTx/>
            </a:endParaRPr>
          </a:p>
          <a:p>
            <a:pPr marL="0" lvl="0" indent="0" algn="l" rtl="0">
              <a:spcBef>
                <a:spcPts val="0"/>
              </a:spcBef>
              <a:spcAft>
                <a:spcPts val="0"/>
              </a:spcAft>
              <a:buNone/>
            </a:pPr>
            <a:endParaRPr b="1">
              <a:uFillTx/>
            </a:endParaRPr>
          </a:p>
          <a:p>
            <a:pPr marL="0" lvl="0" indent="0" algn="l" rtl="0">
              <a:spcBef>
                <a:spcPts val="0"/>
              </a:spcBef>
              <a:spcAft>
                <a:spcPts val="0"/>
              </a:spcAft>
              <a:buNone/>
            </a:pPr>
            <a:r>
              <a:rPr lang="en-US" b="1">
                <a:uFillTx/>
              </a:rPr>
              <a:t>7 Technical Annexes: </a:t>
            </a:r>
            <a:r>
              <a:rPr lang="en-US">
                <a:uFillTx/>
              </a:rPr>
              <a:t>Annex 1 Participatory, inclusive back-to-school campaigns . Annex 2 Absence Management Systems . Annex 3 Enable teachers in the transition back to school . Annex 4 MHPSS for children as schools reopen . Annex 5 Participatory education and protection continuity planning . Annex 6 Adaptations for camp settings . Annex 7 Advocacy messages</a:t>
            </a:r>
            <a:endParaRPr>
              <a:uFillTx/>
            </a:endParaRPr>
          </a:p>
          <a:p>
            <a:pPr marL="0" lvl="0" indent="0" algn="l" rtl="0">
              <a:spcBef>
                <a:spcPts val="0"/>
              </a:spcBef>
              <a:spcAft>
                <a:spcPts val="0"/>
              </a:spcAft>
              <a:buNone/>
            </a:pPr>
            <a:endParaRPr>
              <a:uFillTx/>
            </a:endParaRPr>
          </a:p>
        </p:txBody>
      </p:sp>
      <p:sp>
        <p:nvSpPr>
          <p:cNvPr id="1156" name="Google Shape;1156;g8b00bb3983_0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4</a:t>
            </a:fld>
            <a:endParaRPr>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g8b00bb3983_0_20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g8b00bb3983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a:solidFill>
                  <a:schemeClr val="dk1"/>
                </a:solidFill>
                <a:uFillTx/>
                <a:latin typeface="Calibri"/>
                <a:ea typeface="Calibri"/>
                <a:cs typeface="Calibri"/>
                <a:sym typeface="Calibri"/>
              </a:rPr>
              <a:t>(1 min) </a:t>
            </a:r>
            <a:r>
              <a:rPr lang="en-US" sz="1200">
                <a:solidFill>
                  <a:schemeClr val="dk1"/>
                </a:solidFill>
                <a:uFillTx/>
                <a:latin typeface="Calibri"/>
                <a:ea typeface="Calibri"/>
                <a:cs typeface="Calibri"/>
                <a:sym typeface="Calibri"/>
              </a:rPr>
              <a:t>Highlight the value of the guide being an interagency piece and how this changes how SC colleagues can use the guide </a:t>
            </a:r>
            <a:endParaRPr b="1">
              <a:uFillTx/>
            </a:endParaRPr>
          </a:p>
          <a:p>
            <a:pPr marL="0" lvl="0" indent="0" algn="l" rtl="0">
              <a:spcBef>
                <a:spcPts val="0"/>
              </a:spcBef>
              <a:spcAft>
                <a:spcPts val="0"/>
              </a:spcAft>
              <a:buClr>
                <a:schemeClr val="dk1"/>
              </a:buClr>
              <a:buSzPts val="1200"/>
              <a:buFont typeface="Arial"/>
              <a:buNone/>
            </a:pPr>
            <a:endParaRPr b="1">
              <a:uFillTx/>
            </a:endParaRPr>
          </a:p>
          <a:p>
            <a:pPr marL="171450" lvl="0" indent="-171450" algn="l" rtl="0">
              <a:spcBef>
                <a:spcPts val="0"/>
              </a:spcBef>
              <a:spcAft>
                <a:spcPts val="0"/>
              </a:spcAft>
              <a:buClr>
                <a:schemeClr val="dk1"/>
              </a:buClr>
              <a:buSzPts val="1200"/>
              <a:buFont typeface="Arial"/>
              <a:buChar char="•"/>
            </a:pPr>
            <a:r>
              <a:rPr lang="en-US">
                <a:uFillTx/>
              </a:rPr>
              <a:t>The guide aims to be a user-friendly, practitioner-focused tool that outlines the key steps needed for a coordinated, inclusive, all-hazards approach to school reopening and links to further guidance where appropriate. </a:t>
            </a:r>
            <a:endParaRPr>
              <a:uFillTx/>
            </a:endParaRPr>
          </a:p>
          <a:p>
            <a:pPr marL="0" lvl="0" indent="0" algn="l" rtl="0">
              <a:spcBef>
                <a:spcPts val="0"/>
              </a:spcBef>
              <a:spcAft>
                <a:spcPts val="0"/>
              </a:spcAft>
              <a:buNone/>
            </a:pPr>
            <a:endParaRPr>
              <a:uFillTx/>
            </a:endParaRPr>
          </a:p>
          <a:p>
            <a:pPr marL="171450" lvl="0" indent="-171450" algn="l" rtl="0">
              <a:spcBef>
                <a:spcPts val="0"/>
              </a:spcBef>
              <a:spcAft>
                <a:spcPts val="0"/>
              </a:spcAft>
              <a:buClr>
                <a:schemeClr val="dk1"/>
              </a:buClr>
              <a:buSzPts val="1200"/>
              <a:buFont typeface="Arial"/>
              <a:buChar char="•"/>
            </a:pPr>
            <a:r>
              <a:rPr lang="en-US">
                <a:uFillTx/>
              </a:rPr>
              <a:t>Coordination teams (such as Child Protection Area of Responsibility, Education Cluster, EiE Working Group Coordinators, Refugee Education Groups or Local Education Groups) are encouraged to share this document and reference this guidance as coordinated school reopening strategies are developed and operationalized.</a:t>
            </a:r>
            <a:endParaRPr>
              <a:uFillTx/>
            </a:endParaRPr>
          </a:p>
          <a:p>
            <a:pPr marL="171450" lvl="0" indent="-95250" algn="l" rtl="0">
              <a:spcBef>
                <a:spcPts val="0"/>
              </a:spcBef>
              <a:spcAft>
                <a:spcPts val="0"/>
              </a:spcAft>
              <a:buClr>
                <a:schemeClr val="dk1"/>
              </a:buClr>
              <a:buSzPts val="1200"/>
              <a:buFont typeface="Arial"/>
              <a:buNone/>
            </a:pPr>
            <a:endParaRPr>
              <a:uFillTx/>
            </a:endParaRPr>
          </a:p>
          <a:p>
            <a:pPr marL="171450" lvl="0" indent="-171450" algn="l" rtl="0">
              <a:spcBef>
                <a:spcPts val="0"/>
              </a:spcBef>
              <a:spcAft>
                <a:spcPts val="0"/>
              </a:spcAft>
              <a:buClr>
                <a:schemeClr val="dk1"/>
              </a:buClr>
              <a:buSzPts val="1200"/>
              <a:buFont typeface="Arial"/>
              <a:buChar char="•"/>
            </a:pPr>
            <a:r>
              <a:rPr lang="en-US">
                <a:uFillTx/>
              </a:rPr>
              <a:t>Highlight based on existing guidance/UN framework etc. </a:t>
            </a:r>
            <a:endParaRPr>
              <a:uFillTx/>
            </a:endParaRPr>
          </a:p>
          <a:p>
            <a:pPr marL="0" lvl="0" indent="0" algn="l" rtl="0">
              <a:spcBef>
                <a:spcPts val="0"/>
              </a:spcBef>
              <a:spcAft>
                <a:spcPts val="0"/>
              </a:spcAft>
              <a:buNone/>
            </a:pPr>
            <a:endParaRPr>
              <a:uFillTx/>
            </a:endParaRPr>
          </a:p>
        </p:txBody>
      </p:sp>
      <p:sp>
        <p:nvSpPr>
          <p:cNvPr id="1168" name="Google Shape;1168;g8b00bb3983_0_2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5</a:t>
            </a:fld>
            <a:endParaRPr>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g8b00bb3983_0_2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g8b00bb3983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uFillTx/>
              </a:rPr>
              <a:t>-</a:t>
            </a:r>
            <a:r>
              <a:rPr lang="en-US">
                <a:uFillTx/>
              </a:rPr>
              <a:t>emphasize that you can use this checklist to be gender transformative!</a:t>
            </a:r>
            <a:endParaRPr>
              <a:uFillTx/>
            </a:endParaRPr>
          </a:p>
          <a:p>
            <a:pPr marL="0" lvl="0" indent="0" algn="l" rtl="0">
              <a:spcBef>
                <a:spcPts val="0"/>
              </a:spcBef>
              <a:spcAft>
                <a:spcPts val="0"/>
              </a:spcAft>
              <a:buNone/>
            </a:pPr>
            <a:endParaRPr>
              <a:uFillTx/>
            </a:endParaRPr>
          </a:p>
        </p:txBody>
      </p:sp>
      <p:sp>
        <p:nvSpPr>
          <p:cNvPr id="1179" name="Google Shape;1179;g8b00bb3983_0_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uFillTx/>
              </a:rPr>
              <a:t>6</a:t>
            </a:fld>
            <a:endParaRPr>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g8b00bb3983_0_2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1" name="Google Shape;1191;g8b00bb3983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uFillTx/>
              </a:rPr>
              <a:t>Include relevant branding/logos for other agencies</a:t>
            </a:r>
            <a:endParaRPr>
              <a:uFillTx/>
            </a:endParaRPr>
          </a:p>
        </p:txBody>
      </p:sp>
      <p:sp>
        <p:nvSpPr>
          <p:cNvPr id="1192" name="Google Shape;1192;g8b00bb3983_0_2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uFillTx/>
                <a:latin typeface="Calibri"/>
                <a:ea typeface="Calibri"/>
                <a:cs typeface="Calibri"/>
                <a:sym typeface="Calibri"/>
              </a:rPr>
              <a:t>7</a:t>
            </a:fld>
            <a:endParaRPr sz="1200" b="0" i="0" u="none" strike="noStrike" cap="none">
              <a:solidFill>
                <a:srgbClr val="000000"/>
              </a:solidFill>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_AND_BODY">
    <p:bg>
      <p:bgPr>
        <a:solidFill>
          <a:srgbClr val="000000"/>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311708" y="827306"/>
            <a:ext cx="8520600" cy="22809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200"/>
              <a:buFont typeface="Arial"/>
              <a:buNone/>
              <a:defRPr sz="52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11" name="Google Shape;11;p19"/>
          <p:cNvSpPr txBox="1">
            <a:spLocks noGrp="1"/>
          </p:cNvSpPr>
          <p:nvPr>
            <p:ph type="body" idx="1"/>
          </p:nvPr>
        </p:nvSpPr>
        <p:spPr>
          <a:xfrm>
            <a:off x="311698" y="3149027"/>
            <a:ext cx="8520600" cy="880800"/>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800"/>
              <a:buFont typeface="Arial"/>
              <a:buNone/>
              <a:defRPr sz="2800">
                <a:uFillTx/>
              </a:defRPr>
            </a:lvl1pPr>
            <a:lvl2pPr marL="914400" lvl="1" indent="-228600" algn="ctr">
              <a:lnSpc>
                <a:spcPct val="100000"/>
              </a:lnSpc>
              <a:spcBef>
                <a:spcPts val="0"/>
              </a:spcBef>
              <a:spcAft>
                <a:spcPts val="0"/>
              </a:spcAft>
              <a:buClr>
                <a:srgbClr val="585858"/>
              </a:buClr>
              <a:buSzPts val="2800"/>
              <a:buFont typeface="Arial"/>
              <a:buNone/>
              <a:defRPr sz="2800">
                <a:uFillTx/>
              </a:defRPr>
            </a:lvl2pPr>
            <a:lvl3pPr marL="1371600" lvl="2" indent="-228600" algn="ctr">
              <a:lnSpc>
                <a:spcPct val="100000"/>
              </a:lnSpc>
              <a:spcBef>
                <a:spcPts val="0"/>
              </a:spcBef>
              <a:spcAft>
                <a:spcPts val="0"/>
              </a:spcAft>
              <a:buClr>
                <a:srgbClr val="585858"/>
              </a:buClr>
              <a:buSzPts val="2800"/>
              <a:buFont typeface="Arial"/>
              <a:buNone/>
              <a:defRPr sz="2800">
                <a:uFillTx/>
              </a:defRPr>
            </a:lvl3pPr>
            <a:lvl4pPr marL="1828800" lvl="3" indent="-228600" algn="ctr">
              <a:lnSpc>
                <a:spcPct val="100000"/>
              </a:lnSpc>
              <a:spcBef>
                <a:spcPts val="0"/>
              </a:spcBef>
              <a:spcAft>
                <a:spcPts val="0"/>
              </a:spcAft>
              <a:buClr>
                <a:srgbClr val="585858"/>
              </a:buClr>
              <a:buSzPts val="2800"/>
              <a:buFont typeface="Arial"/>
              <a:buNone/>
              <a:defRPr sz="2800">
                <a:uFillTx/>
              </a:defRPr>
            </a:lvl4pPr>
            <a:lvl5pPr marL="2286000" lvl="4" indent="-228600" algn="ctr">
              <a:lnSpc>
                <a:spcPct val="100000"/>
              </a:lnSpc>
              <a:spcBef>
                <a:spcPts val="0"/>
              </a:spcBef>
              <a:spcAft>
                <a:spcPts val="0"/>
              </a:spcAft>
              <a:buClr>
                <a:srgbClr val="585858"/>
              </a:buClr>
              <a:buSzPts val="2800"/>
              <a:buFont typeface="Arial"/>
              <a:buNone/>
              <a:defRPr sz="28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12" name="Google Shape;12;p19"/>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53" name="Google Shape;53;p31"/>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ONE_COLUM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311698" y="617333"/>
            <a:ext cx="2808000" cy="839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400"/>
              <a:buFont typeface="Arial"/>
              <a:buNone/>
              <a:defRPr sz="24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56" name="Google Shape;56;p32"/>
          <p:cNvSpPr txBox="1">
            <a:spLocks noGrp="1"/>
          </p:cNvSpPr>
          <p:nvPr>
            <p:ph type="body" idx="1"/>
          </p:nvPr>
        </p:nvSpPr>
        <p:spPr>
          <a:xfrm>
            <a:off x="311698" y="1544000"/>
            <a:ext cx="2808000" cy="3532800"/>
          </a:xfrm>
          <a:prstGeom prst="rect">
            <a:avLst/>
          </a:prstGeom>
          <a:noFill/>
          <a:ln>
            <a:noFill/>
          </a:ln>
        </p:spPr>
        <p:txBody>
          <a:bodyPr spcFirstLastPara="1" wrap="square" lIns="91400" tIns="91400" rIns="91400" bIns="91400" anchor="t" anchorCtr="0">
            <a:noAutofit/>
          </a:bodyPr>
          <a:lstStyle>
            <a:lvl1pPr marL="457200" lvl="0" indent="-304800" algn="l">
              <a:lnSpc>
                <a:spcPct val="115000"/>
              </a:lnSpc>
              <a:spcBef>
                <a:spcPts val="0"/>
              </a:spcBef>
              <a:spcAft>
                <a:spcPts val="0"/>
              </a:spcAft>
              <a:buSzPts val="1200"/>
              <a:buChar char="●"/>
              <a:defRPr sz="1200">
                <a:uFillTx/>
              </a:defRPr>
            </a:lvl1pPr>
            <a:lvl2pPr marL="914400" lvl="1" indent="-304800" algn="l">
              <a:lnSpc>
                <a:spcPct val="115000"/>
              </a:lnSpc>
              <a:spcBef>
                <a:spcPts val="0"/>
              </a:spcBef>
              <a:spcAft>
                <a:spcPts val="0"/>
              </a:spcAft>
              <a:buSzPts val="1200"/>
              <a:buChar char="○"/>
              <a:defRPr sz="1200">
                <a:uFillTx/>
              </a:defRPr>
            </a:lvl2pPr>
            <a:lvl3pPr marL="1371600" lvl="2" indent="-304800" algn="l">
              <a:lnSpc>
                <a:spcPct val="115000"/>
              </a:lnSpc>
              <a:spcBef>
                <a:spcPts val="0"/>
              </a:spcBef>
              <a:spcAft>
                <a:spcPts val="0"/>
              </a:spcAft>
              <a:buSzPts val="1200"/>
              <a:buChar char="■"/>
              <a:defRPr sz="1200">
                <a:uFillTx/>
              </a:defRPr>
            </a:lvl3pPr>
            <a:lvl4pPr marL="1828800" lvl="3" indent="-304800" algn="l">
              <a:lnSpc>
                <a:spcPct val="115000"/>
              </a:lnSpc>
              <a:spcBef>
                <a:spcPts val="0"/>
              </a:spcBef>
              <a:spcAft>
                <a:spcPts val="0"/>
              </a:spcAft>
              <a:buSzPts val="1200"/>
              <a:buChar char="●"/>
              <a:defRPr sz="1200">
                <a:uFillTx/>
              </a:defRPr>
            </a:lvl4pPr>
            <a:lvl5pPr marL="2286000" lvl="4" indent="-304800" algn="l">
              <a:lnSpc>
                <a:spcPct val="115000"/>
              </a:lnSpc>
              <a:spcBef>
                <a:spcPts val="0"/>
              </a:spcBef>
              <a:spcAft>
                <a:spcPts val="0"/>
              </a:spcAft>
              <a:buSzPts val="1200"/>
              <a:buChar char="○"/>
              <a:defRPr sz="12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57" name="Google Shape;57;p32"/>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_POIN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90250" y="500166"/>
            <a:ext cx="6367800" cy="45453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4800"/>
              <a:buFont typeface="Arial"/>
              <a:buNone/>
              <a:defRPr sz="48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60" name="Google Shape;60;p33"/>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Shape 61"/>
        <p:cNvGrpSpPr/>
        <p:nvPr/>
      </p:nvGrpSpPr>
      <p:grpSpPr>
        <a:xfrm>
          <a:off x="0" y="0"/>
          <a:ext cx="0" cy="0"/>
          <a:chOff x="0" y="0"/>
          <a:chExt cx="0" cy="0"/>
        </a:xfrm>
      </p:grpSpPr>
      <p:sp>
        <p:nvSpPr>
          <p:cNvPr id="62" name="Google Shape;62;p34"/>
          <p:cNvSpPr>
            <a:spLocks/>
          </p:cNvSpPr>
          <p:nvPr/>
        </p:nvSpPr>
        <p:spPr>
          <a:xfrm>
            <a:off x="4572000" y="-139"/>
            <a:ext cx="4572000" cy="57150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63" name="Google Shape;63;p34"/>
          <p:cNvSpPr txBox="1">
            <a:spLocks noGrp="1"/>
          </p:cNvSpPr>
          <p:nvPr>
            <p:ph type="title"/>
          </p:nvPr>
        </p:nvSpPr>
        <p:spPr>
          <a:xfrm>
            <a:off x="265500" y="1370193"/>
            <a:ext cx="4045200" cy="16470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4200"/>
              <a:buFont typeface="Arial"/>
              <a:buNone/>
              <a:defRPr sz="42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64" name="Google Shape;64;p34"/>
          <p:cNvSpPr txBox="1">
            <a:spLocks noGrp="1"/>
          </p:cNvSpPr>
          <p:nvPr>
            <p:ph type="body" idx="1"/>
          </p:nvPr>
        </p:nvSpPr>
        <p:spPr>
          <a:xfrm>
            <a:off x="265500" y="3114527"/>
            <a:ext cx="4045200" cy="1372200"/>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100"/>
              <a:buFont typeface="Arial"/>
              <a:buNone/>
              <a:defRPr sz="2100">
                <a:uFillTx/>
              </a:defRPr>
            </a:lvl1pPr>
            <a:lvl2pPr marL="914400" lvl="1" indent="-228600" algn="ctr">
              <a:lnSpc>
                <a:spcPct val="100000"/>
              </a:lnSpc>
              <a:spcBef>
                <a:spcPts val="0"/>
              </a:spcBef>
              <a:spcAft>
                <a:spcPts val="0"/>
              </a:spcAft>
              <a:buClr>
                <a:srgbClr val="585858"/>
              </a:buClr>
              <a:buSzPts val="2100"/>
              <a:buFont typeface="Arial"/>
              <a:buNone/>
              <a:defRPr sz="2100">
                <a:uFillTx/>
              </a:defRPr>
            </a:lvl2pPr>
            <a:lvl3pPr marL="1371600" lvl="2" indent="-228600" algn="ctr">
              <a:lnSpc>
                <a:spcPct val="100000"/>
              </a:lnSpc>
              <a:spcBef>
                <a:spcPts val="0"/>
              </a:spcBef>
              <a:spcAft>
                <a:spcPts val="0"/>
              </a:spcAft>
              <a:buClr>
                <a:srgbClr val="585858"/>
              </a:buClr>
              <a:buSzPts val="2100"/>
              <a:buFont typeface="Arial"/>
              <a:buNone/>
              <a:defRPr sz="2100">
                <a:uFillTx/>
              </a:defRPr>
            </a:lvl3pPr>
            <a:lvl4pPr marL="1828800" lvl="3" indent="-228600" algn="ctr">
              <a:lnSpc>
                <a:spcPct val="100000"/>
              </a:lnSpc>
              <a:spcBef>
                <a:spcPts val="0"/>
              </a:spcBef>
              <a:spcAft>
                <a:spcPts val="0"/>
              </a:spcAft>
              <a:buClr>
                <a:srgbClr val="585858"/>
              </a:buClr>
              <a:buSzPts val="2100"/>
              <a:buFont typeface="Arial"/>
              <a:buNone/>
              <a:defRPr sz="2100">
                <a:uFillTx/>
              </a:defRPr>
            </a:lvl4pPr>
            <a:lvl5pPr marL="2286000" lvl="4" indent="-228600" algn="ctr">
              <a:lnSpc>
                <a:spcPct val="100000"/>
              </a:lnSpc>
              <a:spcBef>
                <a:spcPts val="0"/>
              </a:spcBef>
              <a:spcAft>
                <a:spcPts val="0"/>
              </a:spcAft>
              <a:buClr>
                <a:srgbClr val="585858"/>
              </a:buClr>
              <a:buSzPts val="2100"/>
              <a:buFont typeface="Arial"/>
              <a:buNone/>
              <a:defRPr sz="21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65" name="Google Shape;65;p34"/>
          <p:cNvSpPr txBox="1">
            <a:spLocks noGrp="1"/>
          </p:cNvSpPr>
          <p:nvPr>
            <p:ph type="body" idx="2"/>
          </p:nvPr>
        </p:nvSpPr>
        <p:spPr>
          <a:xfrm>
            <a:off x="4939500" y="804528"/>
            <a:ext cx="3837000" cy="4105800"/>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66" name="Google Shape;66;p34"/>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_ONLY">
    <p:spTree>
      <p:nvGrpSpPr>
        <p:cNvPr id="1" name="Shape 67"/>
        <p:cNvGrpSpPr/>
        <p:nvPr/>
      </p:nvGrpSpPr>
      <p:grpSpPr>
        <a:xfrm>
          <a:off x="0" y="0"/>
          <a:ext cx="0" cy="0"/>
          <a:chOff x="0" y="0"/>
          <a:chExt cx="0" cy="0"/>
        </a:xfrm>
      </p:grpSpPr>
      <p:sp>
        <p:nvSpPr>
          <p:cNvPr id="68" name="Google Shape;68;p35"/>
          <p:cNvSpPr txBox="1">
            <a:spLocks noGrp="1"/>
          </p:cNvSpPr>
          <p:nvPr>
            <p:ph type="body" idx="1"/>
          </p:nvPr>
        </p:nvSpPr>
        <p:spPr>
          <a:xfrm>
            <a:off x="311698" y="4700638"/>
            <a:ext cx="5998800" cy="672300"/>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85858"/>
              </a:buClr>
              <a:buSzPts val="1800"/>
              <a:buNone/>
              <a:defRPr>
                <a:uFillTx/>
              </a:defRPr>
            </a:lvl1pPr>
          </a:lstStyle>
          <a:p>
            <a:endParaRPr/>
          </a:p>
        </p:txBody>
      </p:sp>
      <p:sp>
        <p:nvSpPr>
          <p:cNvPr id="69" name="Google Shape;69;p35"/>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IG_NUMBER">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311698" y="1229028"/>
            <a:ext cx="8520600" cy="21819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2000"/>
              <a:buFont typeface="Arial"/>
              <a:buNone/>
              <a:defRPr sz="120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72" name="Google Shape;72;p36"/>
          <p:cNvSpPr txBox="1">
            <a:spLocks noGrp="1"/>
          </p:cNvSpPr>
          <p:nvPr>
            <p:ph type="body" idx="1"/>
          </p:nvPr>
        </p:nvSpPr>
        <p:spPr>
          <a:xfrm>
            <a:off x="311698" y="3502473"/>
            <a:ext cx="8520600" cy="14454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uFillTx/>
              </a:defRPr>
            </a:lvl1pPr>
            <a:lvl2pPr marL="914400" lvl="1" indent="-342900" algn="ctr">
              <a:lnSpc>
                <a:spcPct val="115000"/>
              </a:lnSpc>
              <a:spcBef>
                <a:spcPts val="0"/>
              </a:spcBef>
              <a:spcAft>
                <a:spcPts val="0"/>
              </a:spcAft>
              <a:buSzPts val="1800"/>
              <a:buChar char="○"/>
              <a:defRPr>
                <a:uFillTx/>
              </a:defRPr>
            </a:lvl2pPr>
            <a:lvl3pPr marL="1371600" lvl="2" indent="-342900" algn="ctr">
              <a:lnSpc>
                <a:spcPct val="115000"/>
              </a:lnSpc>
              <a:spcBef>
                <a:spcPts val="0"/>
              </a:spcBef>
              <a:spcAft>
                <a:spcPts val="0"/>
              </a:spcAft>
              <a:buSzPts val="1800"/>
              <a:buChar char="■"/>
              <a:defRPr>
                <a:uFillTx/>
              </a:defRPr>
            </a:lvl3pPr>
            <a:lvl4pPr marL="1828800" lvl="3" indent="-342900" algn="ctr">
              <a:lnSpc>
                <a:spcPct val="115000"/>
              </a:lnSpc>
              <a:spcBef>
                <a:spcPts val="0"/>
              </a:spcBef>
              <a:spcAft>
                <a:spcPts val="0"/>
              </a:spcAft>
              <a:buSzPts val="1800"/>
              <a:buChar char="●"/>
              <a:defRPr>
                <a:uFillTx/>
              </a:defRPr>
            </a:lvl4pPr>
            <a:lvl5pPr marL="2286000" lvl="4" indent="-342900" algn="ctr">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73" name="Google Shape;73;p36"/>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4"/>
        <p:cNvGrpSpPr/>
        <p:nvPr/>
      </p:nvGrpSpPr>
      <p:grpSpPr>
        <a:xfrm>
          <a:off x="0" y="0"/>
          <a:ext cx="0" cy="0"/>
          <a:chOff x="0" y="0"/>
          <a:chExt cx="0" cy="0"/>
        </a:xfrm>
      </p:grpSpPr>
      <p:sp>
        <p:nvSpPr>
          <p:cNvPr id="75" name="Google Shape;75;p37"/>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_HEADER 2">
    <p:bg>
      <p:bgPr>
        <a:solidFill>
          <a:srgbClr val="000000"/>
        </a:solidFill>
        <a:effectLst/>
      </p:bgPr>
    </p:bg>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311698" y="2389832"/>
            <a:ext cx="8520600" cy="9354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78" name="Google Shape;78;p38"/>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_AND_TWO_COLUMNS 2">
    <p:bg>
      <p:bgPr>
        <a:solidFill>
          <a:srgbClr val="000000"/>
        </a:solidFill>
        <a:effectLst/>
      </p:bgPr>
    </p:bg>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81" name="Google Shape;81;p39"/>
          <p:cNvSpPr txBox="1">
            <a:spLocks noGrp="1"/>
          </p:cNvSpPr>
          <p:nvPr>
            <p:ph type="body" idx="1"/>
          </p:nvPr>
        </p:nvSpPr>
        <p:spPr>
          <a:xfrm>
            <a:off x="311698" y="1280528"/>
            <a:ext cx="3999900" cy="37959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uFillTx/>
              </a:defRPr>
            </a:lvl1pPr>
            <a:lvl2pPr marL="914400" lvl="1" indent="-317500" algn="l">
              <a:lnSpc>
                <a:spcPct val="115000"/>
              </a:lnSpc>
              <a:spcBef>
                <a:spcPts val="0"/>
              </a:spcBef>
              <a:spcAft>
                <a:spcPts val="0"/>
              </a:spcAft>
              <a:buSzPts val="1400"/>
              <a:buChar char="○"/>
              <a:defRPr sz="1400">
                <a:uFillTx/>
              </a:defRPr>
            </a:lvl2pPr>
            <a:lvl3pPr marL="1371600" lvl="2" indent="-317500" algn="l">
              <a:lnSpc>
                <a:spcPct val="115000"/>
              </a:lnSpc>
              <a:spcBef>
                <a:spcPts val="0"/>
              </a:spcBef>
              <a:spcAft>
                <a:spcPts val="0"/>
              </a:spcAft>
              <a:buSzPts val="1400"/>
              <a:buChar char="■"/>
              <a:defRPr sz="1400">
                <a:uFillTx/>
              </a:defRPr>
            </a:lvl3pPr>
            <a:lvl4pPr marL="1828800" lvl="3" indent="-317500" algn="l">
              <a:lnSpc>
                <a:spcPct val="115000"/>
              </a:lnSpc>
              <a:spcBef>
                <a:spcPts val="0"/>
              </a:spcBef>
              <a:spcAft>
                <a:spcPts val="0"/>
              </a:spcAft>
              <a:buSzPts val="1400"/>
              <a:buChar char="●"/>
              <a:defRPr sz="1400">
                <a:uFillTx/>
              </a:defRPr>
            </a:lvl4pPr>
            <a:lvl5pPr marL="2286000" lvl="4" indent="-317500" algn="l">
              <a:lnSpc>
                <a:spcPct val="115000"/>
              </a:lnSpc>
              <a:spcBef>
                <a:spcPts val="0"/>
              </a:spcBef>
              <a:spcAft>
                <a:spcPts val="0"/>
              </a:spcAft>
              <a:buSzPts val="1400"/>
              <a:buChar char="○"/>
              <a:defRPr sz="14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82" name="Google Shape;82;p39"/>
          <p:cNvSpPr txBox="1">
            <a:spLocks noGrp="1"/>
          </p:cNvSpPr>
          <p:nvPr>
            <p:ph type="body" idx="2"/>
          </p:nvPr>
        </p:nvSpPr>
        <p:spPr>
          <a:xfrm>
            <a:off x="4832398" y="1280526"/>
            <a:ext cx="3999900" cy="37959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83" name="Google Shape;83;p39"/>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_ONLY 2">
    <p:bg>
      <p:bgPr>
        <a:solidFill>
          <a:srgbClr val="000000"/>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86" name="Google Shape;86;p40"/>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_AND_BODY 2">
    <p:bg>
      <p:bgPr>
        <a:solidFill>
          <a:srgbClr val="000000"/>
        </a:solidFill>
        <a:effectLst/>
      </p:bgPr>
    </p:bg>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15" name="Google Shape;15;p20"/>
          <p:cNvSpPr txBox="1">
            <a:spLocks noGrp="1"/>
          </p:cNvSpPr>
          <p:nvPr>
            <p:ph type="body" idx="1"/>
          </p:nvPr>
        </p:nvSpPr>
        <p:spPr>
          <a:xfrm>
            <a:off x="311698" y="1280528"/>
            <a:ext cx="8520600" cy="37959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16" name="Google Shape;16;p20"/>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ONE_COLUMN_TEXT 2">
    <p:bg>
      <p:bgPr>
        <a:solidFill>
          <a:srgbClr val="000000"/>
        </a:solidFill>
        <a:effectLst/>
      </p:bgPr>
    </p:bg>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a:off x="311698" y="617333"/>
            <a:ext cx="2808000" cy="839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400"/>
              <a:buFont typeface="Arial"/>
              <a:buNone/>
              <a:defRPr sz="24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89" name="Google Shape;89;p41"/>
          <p:cNvSpPr txBox="1">
            <a:spLocks noGrp="1"/>
          </p:cNvSpPr>
          <p:nvPr>
            <p:ph type="body" idx="1"/>
          </p:nvPr>
        </p:nvSpPr>
        <p:spPr>
          <a:xfrm>
            <a:off x="311698" y="1544000"/>
            <a:ext cx="2808000" cy="3532800"/>
          </a:xfrm>
          <a:prstGeom prst="rect">
            <a:avLst/>
          </a:prstGeom>
          <a:noFill/>
          <a:ln>
            <a:noFill/>
          </a:ln>
        </p:spPr>
        <p:txBody>
          <a:bodyPr spcFirstLastPara="1" wrap="square" lIns="91400" tIns="91400" rIns="91400" bIns="91400" anchor="t" anchorCtr="0">
            <a:noAutofit/>
          </a:bodyPr>
          <a:lstStyle>
            <a:lvl1pPr marL="457200" lvl="0" indent="-304800" algn="l">
              <a:lnSpc>
                <a:spcPct val="115000"/>
              </a:lnSpc>
              <a:spcBef>
                <a:spcPts val="0"/>
              </a:spcBef>
              <a:spcAft>
                <a:spcPts val="0"/>
              </a:spcAft>
              <a:buSzPts val="1200"/>
              <a:buChar char="●"/>
              <a:defRPr sz="1200">
                <a:uFillTx/>
              </a:defRPr>
            </a:lvl1pPr>
            <a:lvl2pPr marL="914400" lvl="1" indent="-304800" algn="l">
              <a:lnSpc>
                <a:spcPct val="115000"/>
              </a:lnSpc>
              <a:spcBef>
                <a:spcPts val="0"/>
              </a:spcBef>
              <a:spcAft>
                <a:spcPts val="0"/>
              </a:spcAft>
              <a:buSzPts val="1200"/>
              <a:buChar char="○"/>
              <a:defRPr sz="1200">
                <a:uFillTx/>
              </a:defRPr>
            </a:lvl2pPr>
            <a:lvl3pPr marL="1371600" lvl="2" indent="-304800" algn="l">
              <a:lnSpc>
                <a:spcPct val="115000"/>
              </a:lnSpc>
              <a:spcBef>
                <a:spcPts val="0"/>
              </a:spcBef>
              <a:spcAft>
                <a:spcPts val="0"/>
              </a:spcAft>
              <a:buSzPts val="1200"/>
              <a:buChar char="■"/>
              <a:defRPr sz="1200">
                <a:uFillTx/>
              </a:defRPr>
            </a:lvl3pPr>
            <a:lvl4pPr marL="1828800" lvl="3" indent="-304800" algn="l">
              <a:lnSpc>
                <a:spcPct val="115000"/>
              </a:lnSpc>
              <a:spcBef>
                <a:spcPts val="0"/>
              </a:spcBef>
              <a:spcAft>
                <a:spcPts val="0"/>
              </a:spcAft>
              <a:buSzPts val="1200"/>
              <a:buChar char="●"/>
              <a:defRPr sz="1200">
                <a:uFillTx/>
              </a:defRPr>
            </a:lvl4pPr>
            <a:lvl5pPr marL="2286000" lvl="4" indent="-304800" algn="l">
              <a:lnSpc>
                <a:spcPct val="115000"/>
              </a:lnSpc>
              <a:spcBef>
                <a:spcPts val="0"/>
              </a:spcBef>
              <a:spcAft>
                <a:spcPts val="0"/>
              </a:spcAft>
              <a:buSzPts val="1200"/>
              <a:buChar char="○"/>
              <a:defRPr sz="12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90" name="Google Shape;90;p41"/>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IN_POINT 2">
    <p:bg>
      <p:bgPr>
        <a:solidFill>
          <a:srgbClr val="000000"/>
        </a:solidFill>
        <a:effectLst/>
      </p:bgPr>
    </p:bg>
    <p:spTree>
      <p:nvGrpSpPr>
        <p:cNvPr id="1" name="Shape 91"/>
        <p:cNvGrpSpPr/>
        <p:nvPr/>
      </p:nvGrpSpPr>
      <p:grpSpPr>
        <a:xfrm>
          <a:off x="0" y="0"/>
          <a:ext cx="0" cy="0"/>
          <a:chOff x="0" y="0"/>
          <a:chExt cx="0" cy="0"/>
        </a:xfrm>
      </p:grpSpPr>
      <p:sp>
        <p:nvSpPr>
          <p:cNvPr id="92" name="Google Shape;92;p42"/>
          <p:cNvSpPr txBox="1">
            <a:spLocks noGrp="1"/>
          </p:cNvSpPr>
          <p:nvPr>
            <p:ph type="title"/>
          </p:nvPr>
        </p:nvSpPr>
        <p:spPr>
          <a:xfrm>
            <a:off x="490250" y="500166"/>
            <a:ext cx="6367800" cy="45453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4800"/>
              <a:buFont typeface="Arial"/>
              <a:buNone/>
              <a:defRPr sz="48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93" name="Google Shape;93;p42"/>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_TITLE_AND_DESCRIPTION 2">
    <p:bg>
      <p:bgPr>
        <a:solidFill>
          <a:srgbClr val="000000"/>
        </a:solidFill>
        <a:effectLst/>
      </p:bgPr>
    </p:bg>
    <p:spTree>
      <p:nvGrpSpPr>
        <p:cNvPr id="1" name="Shape 94"/>
        <p:cNvGrpSpPr/>
        <p:nvPr/>
      </p:nvGrpSpPr>
      <p:grpSpPr>
        <a:xfrm>
          <a:off x="0" y="0"/>
          <a:ext cx="0" cy="0"/>
          <a:chOff x="0" y="0"/>
          <a:chExt cx="0" cy="0"/>
        </a:xfrm>
      </p:grpSpPr>
      <p:sp>
        <p:nvSpPr>
          <p:cNvPr id="95" name="Google Shape;95;p43"/>
          <p:cNvSpPr>
            <a:spLocks/>
          </p:cNvSpPr>
          <p:nvPr/>
        </p:nvSpPr>
        <p:spPr>
          <a:xfrm>
            <a:off x="4572000" y="-139"/>
            <a:ext cx="4572000" cy="57150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96" name="Google Shape;96;p43"/>
          <p:cNvSpPr txBox="1">
            <a:spLocks noGrp="1"/>
          </p:cNvSpPr>
          <p:nvPr>
            <p:ph type="title"/>
          </p:nvPr>
        </p:nvSpPr>
        <p:spPr>
          <a:xfrm>
            <a:off x="265500" y="1370193"/>
            <a:ext cx="4045200" cy="16470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4200"/>
              <a:buFont typeface="Arial"/>
              <a:buNone/>
              <a:defRPr sz="42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97" name="Google Shape;97;p43"/>
          <p:cNvSpPr txBox="1">
            <a:spLocks noGrp="1"/>
          </p:cNvSpPr>
          <p:nvPr>
            <p:ph type="body" idx="1"/>
          </p:nvPr>
        </p:nvSpPr>
        <p:spPr>
          <a:xfrm>
            <a:off x="265500" y="3114527"/>
            <a:ext cx="4045200" cy="1372200"/>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100"/>
              <a:buFont typeface="Arial"/>
              <a:buNone/>
              <a:defRPr sz="2100">
                <a:uFillTx/>
              </a:defRPr>
            </a:lvl1pPr>
            <a:lvl2pPr marL="914400" lvl="1" indent="-228600" algn="ctr">
              <a:lnSpc>
                <a:spcPct val="100000"/>
              </a:lnSpc>
              <a:spcBef>
                <a:spcPts val="0"/>
              </a:spcBef>
              <a:spcAft>
                <a:spcPts val="0"/>
              </a:spcAft>
              <a:buClr>
                <a:srgbClr val="585858"/>
              </a:buClr>
              <a:buSzPts val="2100"/>
              <a:buFont typeface="Arial"/>
              <a:buNone/>
              <a:defRPr sz="2100">
                <a:uFillTx/>
              </a:defRPr>
            </a:lvl2pPr>
            <a:lvl3pPr marL="1371600" lvl="2" indent="-228600" algn="ctr">
              <a:lnSpc>
                <a:spcPct val="100000"/>
              </a:lnSpc>
              <a:spcBef>
                <a:spcPts val="0"/>
              </a:spcBef>
              <a:spcAft>
                <a:spcPts val="0"/>
              </a:spcAft>
              <a:buClr>
                <a:srgbClr val="585858"/>
              </a:buClr>
              <a:buSzPts val="2100"/>
              <a:buFont typeface="Arial"/>
              <a:buNone/>
              <a:defRPr sz="2100">
                <a:uFillTx/>
              </a:defRPr>
            </a:lvl3pPr>
            <a:lvl4pPr marL="1828800" lvl="3" indent="-228600" algn="ctr">
              <a:lnSpc>
                <a:spcPct val="100000"/>
              </a:lnSpc>
              <a:spcBef>
                <a:spcPts val="0"/>
              </a:spcBef>
              <a:spcAft>
                <a:spcPts val="0"/>
              </a:spcAft>
              <a:buClr>
                <a:srgbClr val="585858"/>
              </a:buClr>
              <a:buSzPts val="2100"/>
              <a:buFont typeface="Arial"/>
              <a:buNone/>
              <a:defRPr sz="2100">
                <a:uFillTx/>
              </a:defRPr>
            </a:lvl4pPr>
            <a:lvl5pPr marL="2286000" lvl="4" indent="-228600" algn="ctr">
              <a:lnSpc>
                <a:spcPct val="100000"/>
              </a:lnSpc>
              <a:spcBef>
                <a:spcPts val="0"/>
              </a:spcBef>
              <a:spcAft>
                <a:spcPts val="0"/>
              </a:spcAft>
              <a:buClr>
                <a:srgbClr val="585858"/>
              </a:buClr>
              <a:buSzPts val="2100"/>
              <a:buFont typeface="Arial"/>
              <a:buNone/>
              <a:defRPr sz="21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98" name="Google Shape;98;p43"/>
          <p:cNvSpPr txBox="1">
            <a:spLocks noGrp="1"/>
          </p:cNvSpPr>
          <p:nvPr>
            <p:ph type="body" idx="2"/>
          </p:nvPr>
        </p:nvSpPr>
        <p:spPr>
          <a:xfrm>
            <a:off x="4939500" y="804528"/>
            <a:ext cx="3837000" cy="4105800"/>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99" name="Google Shape;99;p43"/>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APTION_ONLY 2">
    <p:bg>
      <p:bgPr>
        <a:solidFill>
          <a:srgbClr val="000000"/>
        </a:solidFill>
        <a:effectLst/>
      </p:bgPr>
    </p:bg>
    <p:spTree>
      <p:nvGrpSpPr>
        <p:cNvPr id="1" name="Shape 100"/>
        <p:cNvGrpSpPr/>
        <p:nvPr/>
      </p:nvGrpSpPr>
      <p:grpSpPr>
        <a:xfrm>
          <a:off x="0" y="0"/>
          <a:ext cx="0" cy="0"/>
          <a:chOff x="0" y="0"/>
          <a:chExt cx="0" cy="0"/>
        </a:xfrm>
      </p:grpSpPr>
      <p:sp>
        <p:nvSpPr>
          <p:cNvPr id="101" name="Google Shape;101;p44"/>
          <p:cNvSpPr txBox="1">
            <a:spLocks noGrp="1"/>
          </p:cNvSpPr>
          <p:nvPr>
            <p:ph type="body" idx="1"/>
          </p:nvPr>
        </p:nvSpPr>
        <p:spPr>
          <a:xfrm>
            <a:off x="311698" y="4700638"/>
            <a:ext cx="5998800" cy="672300"/>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85858"/>
              </a:buClr>
              <a:buSzPts val="1800"/>
              <a:buNone/>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102" name="Google Shape;102;p44"/>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IG_NUMBER 2">
    <p:bg>
      <p:bgPr>
        <a:solidFill>
          <a:srgbClr val="000000"/>
        </a:solidFill>
        <a:effectLst/>
      </p:bgPr>
    </p:bg>
    <p:spTree>
      <p:nvGrpSpPr>
        <p:cNvPr id="1" name="Shape 103"/>
        <p:cNvGrpSpPr/>
        <p:nvPr/>
      </p:nvGrpSpPr>
      <p:grpSpPr>
        <a:xfrm>
          <a:off x="0" y="0"/>
          <a:ext cx="0" cy="0"/>
          <a:chOff x="0" y="0"/>
          <a:chExt cx="0" cy="0"/>
        </a:xfrm>
      </p:grpSpPr>
      <p:sp>
        <p:nvSpPr>
          <p:cNvPr id="104" name="Google Shape;104;p45"/>
          <p:cNvSpPr txBox="1">
            <a:spLocks noGrp="1"/>
          </p:cNvSpPr>
          <p:nvPr>
            <p:ph type="title"/>
          </p:nvPr>
        </p:nvSpPr>
        <p:spPr>
          <a:xfrm>
            <a:off x="311698" y="1229028"/>
            <a:ext cx="8520600" cy="21819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2000"/>
              <a:buFont typeface="Arial"/>
              <a:buNone/>
              <a:defRPr sz="120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105" name="Google Shape;105;p45"/>
          <p:cNvSpPr txBox="1">
            <a:spLocks noGrp="1"/>
          </p:cNvSpPr>
          <p:nvPr>
            <p:ph type="body" idx="1"/>
          </p:nvPr>
        </p:nvSpPr>
        <p:spPr>
          <a:xfrm>
            <a:off x="311698" y="3502473"/>
            <a:ext cx="8520600" cy="14454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uFillTx/>
              </a:defRPr>
            </a:lvl1pPr>
            <a:lvl2pPr marL="914400" lvl="1" indent="-342900" algn="ctr">
              <a:lnSpc>
                <a:spcPct val="115000"/>
              </a:lnSpc>
              <a:spcBef>
                <a:spcPts val="0"/>
              </a:spcBef>
              <a:spcAft>
                <a:spcPts val="0"/>
              </a:spcAft>
              <a:buSzPts val="1800"/>
              <a:buChar char="○"/>
              <a:defRPr>
                <a:uFillTx/>
              </a:defRPr>
            </a:lvl2pPr>
            <a:lvl3pPr marL="1371600" lvl="2" indent="-342900" algn="ctr">
              <a:lnSpc>
                <a:spcPct val="115000"/>
              </a:lnSpc>
              <a:spcBef>
                <a:spcPts val="0"/>
              </a:spcBef>
              <a:spcAft>
                <a:spcPts val="0"/>
              </a:spcAft>
              <a:buSzPts val="1800"/>
              <a:buChar char="■"/>
              <a:defRPr>
                <a:uFillTx/>
              </a:defRPr>
            </a:lvl3pPr>
            <a:lvl4pPr marL="1828800" lvl="3" indent="-342900" algn="ctr">
              <a:lnSpc>
                <a:spcPct val="115000"/>
              </a:lnSpc>
              <a:spcBef>
                <a:spcPts val="0"/>
              </a:spcBef>
              <a:spcAft>
                <a:spcPts val="0"/>
              </a:spcAft>
              <a:buSzPts val="1800"/>
              <a:buChar char="●"/>
              <a:defRPr>
                <a:uFillTx/>
              </a:defRPr>
            </a:lvl4pPr>
            <a:lvl5pPr marL="2286000" lvl="4" indent="-342900" algn="ctr">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106" name="Google Shape;106;p45"/>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2">
    <p:bg>
      <p:bgPr>
        <a:solidFill>
          <a:srgbClr val="000000"/>
        </a:solidFill>
        <a:effectLst/>
      </p:bgPr>
    </p:bg>
    <p:spTree>
      <p:nvGrpSpPr>
        <p:cNvPr id="1" name="Shape 107"/>
        <p:cNvGrpSpPr/>
        <p:nvPr/>
      </p:nvGrpSpPr>
      <p:grpSpPr>
        <a:xfrm>
          <a:off x="0" y="0"/>
          <a:ext cx="0" cy="0"/>
          <a:chOff x="0" y="0"/>
          <a:chExt cx="0" cy="0"/>
        </a:xfrm>
      </p:grpSpPr>
      <p:sp>
        <p:nvSpPr>
          <p:cNvPr id="108" name="Google Shape;108;p46"/>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993"/>
        <p:cNvGrpSpPr/>
        <p:nvPr/>
      </p:nvGrpSpPr>
      <p:grpSpPr>
        <a:xfrm>
          <a:off x="0" y="0"/>
          <a:ext cx="0" cy="0"/>
          <a:chOff x="0" y="0"/>
          <a:chExt cx="0" cy="0"/>
        </a:xfrm>
      </p:grpSpPr>
      <p:sp>
        <p:nvSpPr>
          <p:cNvPr id="994" name="Google Shape;994;g8b00bb3983_0_241"/>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995" name="Google Shape;995;g8b00bb3983_0_241"/>
          <p:cNvSpPr txBox="1">
            <a:spLocks noGrp="1"/>
          </p:cNvSpPr>
          <p:nvPr>
            <p:ph type="body" idx="1"/>
          </p:nvPr>
        </p:nvSpPr>
        <p:spPr>
          <a:xfrm>
            <a:off x="822959" y="1538112"/>
            <a:ext cx="7543800" cy="33528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996" name="Google Shape;996;g8b00bb3983_0_241"/>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997" name="Google Shape;997;g8b00bb3983_0_241"/>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998" name="Google Shape;998;g8b00bb3983_0_241"/>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99"/>
        <p:cNvGrpSpPr/>
        <p:nvPr/>
      </p:nvGrpSpPr>
      <p:grpSpPr>
        <a:xfrm>
          <a:off x="0" y="0"/>
          <a:ext cx="0" cy="0"/>
          <a:chOff x="0" y="0"/>
          <a:chExt cx="0" cy="0"/>
        </a:xfrm>
      </p:grpSpPr>
      <p:sp>
        <p:nvSpPr>
          <p:cNvPr id="1000" name="Google Shape;1000;g8b00bb3983_0_247"/>
          <p:cNvSpPr>
            <a:spLocks/>
          </p:cNvSpPr>
          <p:nvPr/>
        </p:nvSpPr>
        <p:spPr>
          <a:xfrm>
            <a:off x="2382" y="5334000"/>
            <a:ext cx="9141600" cy="38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01" name="Google Shape;1001;g8b00bb3983_0_247"/>
          <p:cNvSpPr>
            <a:spLocks/>
          </p:cNvSpPr>
          <p:nvPr/>
        </p:nvSpPr>
        <p:spPr>
          <a:xfrm>
            <a:off x="12" y="5278597"/>
            <a:ext cx="9141600" cy="5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02" name="Google Shape;1002;g8b00bb3983_0_247"/>
          <p:cNvSpPr txBox="1">
            <a:spLocks noGrp="1"/>
          </p:cNvSpPr>
          <p:nvPr>
            <p:ph type="ctrTitle"/>
          </p:nvPr>
        </p:nvSpPr>
        <p:spPr>
          <a:xfrm>
            <a:off x="822960" y="632460"/>
            <a:ext cx="7543800" cy="2971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262626"/>
              </a:buClr>
              <a:buSzPts val="8000"/>
              <a:buFont typeface="Calibri"/>
              <a:buNone/>
              <a:defRPr sz="8000">
                <a:solidFill>
                  <a:srgbClr val="262626"/>
                </a:solidFill>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03" name="Google Shape;1003;g8b00bb3983_0_247"/>
          <p:cNvSpPr txBox="1">
            <a:spLocks noGrp="1"/>
          </p:cNvSpPr>
          <p:nvPr>
            <p:ph type="subTitle" idx="1"/>
          </p:nvPr>
        </p:nvSpPr>
        <p:spPr>
          <a:xfrm>
            <a:off x="825038" y="3713018"/>
            <a:ext cx="7543800" cy="9525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200"/>
              </a:spcBef>
              <a:spcAft>
                <a:spcPts val="0"/>
              </a:spcAft>
              <a:buSzPts val="2400"/>
              <a:buNone/>
              <a:defRPr sz="2400" cap="none">
                <a:solidFill>
                  <a:schemeClr val="dk2"/>
                </a:solidFill>
                <a:uFillTx/>
                <a:latin typeface="Calibri"/>
                <a:ea typeface="Calibri"/>
                <a:cs typeface="Calibri"/>
                <a:sym typeface="Calibri"/>
              </a:defRPr>
            </a:lvl1pPr>
            <a:lvl2pPr lvl="1" algn="ctr" rtl="0">
              <a:lnSpc>
                <a:spcPct val="90000"/>
              </a:lnSpc>
              <a:spcBef>
                <a:spcPts val="200"/>
              </a:spcBef>
              <a:spcAft>
                <a:spcPts val="0"/>
              </a:spcAft>
              <a:buSzPts val="2400"/>
              <a:buNone/>
              <a:defRPr sz="2400">
                <a:uFillTx/>
              </a:defRPr>
            </a:lvl2pPr>
            <a:lvl3pPr lvl="2" algn="ctr" rtl="0">
              <a:lnSpc>
                <a:spcPct val="90000"/>
              </a:lnSpc>
              <a:spcBef>
                <a:spcPts val="400"/>
              </a:spcBef>
              <a:spcAft>
                <a:spcPts val="0"/>
              </a:spcAft>
              <a:buSzPts val="2400"/>
              <a:buNone/>
              <a:defRPr sz="2400">
                <a:uFillTx/>
              </a:defRPr>
            </a:lvl3pPr>
            <a:lvl4pPr lvl="3" algn="ctr" rtl="0">
              <a:lnSpc>
                <a:spcPct val="90000"/>
              </a:lnSpc>
              <a:spcBef>
                <a:spcPts val="400"/>
              </a:spcBef>
              <a:spcAft>
                <a:spcPts val="0"/>
              </a:spcAft>
              <a:buSzPts val="2000"/>
              <a:buNone/>
              <a:defRPr sz="2000">
                <a:uFillTx/>
              </a:defRPr>
            </a:lvl4pPr>
            <a:lvl5pPr lvl="4" algn="ctr" rtl="0">
              <a:lnSpc>
                <a:spcPct val="90000"/>
              </a:lnSpc>
              <a:spcBef>
                <a:spcPts val="400"/>
              </a:spcBef>
              <a:spcAft>
                <a:spcPts val="0"/>
              </a:spcAft>
              <a:buSzPts val="2000"/>
              <a:buNone/>
              <a:defRPr sz="2000">
                <a:uFillTx/>
              </a:defRPr>
            </a:lvl5pPr>
            <a:lvl6pPr lvl="5" algn="ctr" rtl="0">
              <a:lnSpc>
                <a:spcPct val="90000"/>
              </a:lnSpc>
              <a:spcBef>
                <a:spcPts val="400"/>
              </a:spcBef>
              <a:spcAft>
                <a:spcPts val="0"/>
              </a:spcAft>
              <a:buSzPts val="2000"/>
              <a:buNone/>
              <a:defRPr sz="2000">
                <a:uFillTx/>
              </a:defRPr>
            </a:lvl6pPr>
            <a:lvl7pPr lvl="6" algn="ctr" rtl="0">
              <a:lnSpc>
                <a:spcPct val="90000"/>
              </a:lnSpc>
              <a:spcBef>
                <a:spcPts val="400"/>
              </a:spcBef>
              <a:spcAft>
                <a:spcPts val="0"/>
              </a:spcAft>
              <a:buSzPts val="2000"/>
              <a:buNone/>
              <a:defRPr sz="2000">
                <a:uFillTx/>
              </a:defRPr>
            </a:lvl7pPr>
            <a:lvl8pPr lvl="7" algn="ctr" rtl="0">
              <a:lnSpc>
                <a:spcPct val="90000"/>
              </a:lnSpc>
              <a:spcBef>
                <a:spcPts val="400"/>
              </a:spcBef>
              <a:spcAft>
                <a:spcPts val="0"/>
              </a:spcAft>
              <a:buSzPts val="2000"/>
              <a:buNone/>
              <a:defRPr sz="2000">
                <a:uFillTx/>
              </a:defRPr>
            </a:lvl8pPr>
            <a:lvl9pPr lvl="8" algn="ctr" rtl="0">
              <a:lnSpc>
                <a:spcPct val="90000"/>
              </a:lnSpc>
              <a:spcBef>
                <a:spcPts val="400"/>
              </a:spcBef>
              <a:spcAft>
                <a:spcPts val="400"/>
              </a:spcAft>
              <a:buSzPts val="2000"/>
              <a:buNone/>
              <a:defRPr sz="2000">
                <a:uFillTx/>
              </a:defRPr>
            </a:lvl9pPr>
          </a:lstStyle>
          <a:p>
            <a:endParaRPr/>
          </a:p>
        </p:txBody>
      </p:sp>
      <p:sp>
        <p:nvSpPr>
          <p:cNvPr id="1004" name="Google Shape;1004;g8b00bb3983_0_247"/>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05" name="Google Shape;1005;g8b00bb3983_0_247"/>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06" name="Google Shape;1006;g8b00bb3983_0_247"/>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cxnSp>
        <p:nvCxnSpPr>
          <p:cNvPr id="1007" name="Google Shape;1007;g8b00bb3983_0_247"/>
          <p:cNvCxnSpPr/>
          <p:nvPr/>
        </p:nvCxnSpPr>
        <p:spPr>
          <a:xfrm>
            <a:off x="905744" y="3619500"/>
            <a:ext cx="74067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cSld name="SECTION_HEADER">
    <p:bg>
      <p:bgPr>
        <a:solidFill>
          <a:schemeClr val="lt1"/>
        </a:solidFill>
        <a:effectLst/>
      </p:bgPr>
    </p:bg>
    <p:spTree>
      <p:nvGrpSpPr>
        <p:cNvPr id="1" name="Shape 1008"/>
        <p:cNvGrpSpPr/>
        <p:nvPr/>
      </p:nvGrpSpPr>
      <p:grpSpPr>
        <a:xfrm>
          <a:off x="0" y="0"/>
          <a:ext cx="0" cy="0"/>
          <a:chOff x="0" y="0"/>
          <a:chExt cx="0" cy="0"/>
        </a:xfrm>
      </p:grpSpPr>
      <p:sp>
        <p:nvSpPr>
          <p:cNvPr id="1009" name="Google Shape;1009;g8b00bb3983_0_256"/>
          <p:cNvSpPr>
            <a:spLocks/>
          </p:cNvSpPr>
          <p:nvPr/>
        </p:nvSpPr>
        <p:spPr>
          <a:xfrm>
            <a:off x="2382" y="5334000"/>
            <a:ext cx="9141600" cy="38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10" name="Google Shape;1010;g8b00bb3983_0_256"/>
          <p:cNvSpPr>
            <a:spLocks/>
          </p:cNvSpPr>
          <p:nvPr/>
        </p:nvSpPr>
        <p:spPr>
          <a:xfrm>
            <a:off x="12" y="5278597"/>
            <a:ext cx="9141600" cy="5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11" name="Google Shape;1011;g8b00bb3983_0_256"/>
          <p:cNvSpPr txBox="1">
            <a:spLocks noGrp="1"/>
          </p:cNvSpPr>
          <p:nvPr>
            <p:ph type="title"/>
          </p:nvPr>
        </p:nvSpPr>
        <p:spPr>
          <a:xfrm>
            <a:off x="822960" y="632460"/>
            <a:ext cx="7543800" cy="2971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262626"/>
              </a:buClr>
              <a:buSzPts val="8000"/>
              <a:buFont typeface="Calibri"/>
              <a:buNone/>
              <a:defRPr sz="8000" b="0">
                <a:solidFill>
                  <a:srgbClr val="262626"/>
                </a:solidFill>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12" name="Google Shape;1012;g8b00bb3983_0_256"/>
          <p:cNvSpPr txBox="1">
            <a:spLocks noGrp="1"/>
          </p:cNvSpPr>
          <p:nvPr>
            <p:ph type="body" idx="1"/>
          </p:nvPr>
        </p:nvSpPr>
        <p:spPr>
          <a:xfrm>
            <a:off x="822960" y="3710940"/>
            <a:ext cx="7543800" cy="95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200"/>
              </a:spcBef>
              <a:spcAft>
                <a:spcPts val="0"/>
              </a:spcAft>
              <a:buSzPts val="2400"/>
              <a:buNone/>
              <a:defRPr sz="2400" cap="none">
                <a:solidFill>
                  <a:schemeClr val="dk2"/>
                </a:solidFill>
                <a:uFillTx/>
                <a:latin typeface="Calibri"/>
                <a:ea typeface="Calibri"/>
                <a:cs typeface="Calibri"/>
                <a:sym typeface="Calibri"/>
              </a:defRPr>
            </a:lvl1pPr>
            <a:lvl2pPr marL="914400" lvl="1" indent="-228600" algn="l" rtl="0">
              <a:lnSpc>
                <a:spcPct val="90000"/>
              </a:lnSpc>
              <a:spcBef>
                <a:spcPts val="200"/>
              </a:spcBef>
              <a:spcAft>
                <a:spcPts val="0"/>
              </a:spcAft>
              <a:buSzPts val="1800"/>
              <a:buNone/>
              <a:defRPr sz="1800">
                <a:solidFill>
                  <a:srgbClr val="888888"/>
                </a:solidFill>
                <a:uFillTx/>
              </a:defRPr>
            </a:lvl2pPr>
            <a:lvl3pPr marL="1371600" lvl="2" indent="-228600" algn="l" rtl="0">
              <a:lnSpc>
                <a:spcPct val="90000"/>
              </a:lnSpc>
              <a:spcBef>
                <a:spcPts val="400"/>
              </a:spcBef>
              <a:spcAft>
                <a:spcPts val="0"/>
              </a:spcAft>
              <a:buSzPts val="1600"/>
              <a:buNone/>
              <a:defRPr sz="1600">
                <a:solidFill>
                  <a:srgbClr val="888888"/>
                </a:solidFill>
                <a:uFillTx/>
              </a:defRPr>
            </a:lvl3pPr>
            <a:lvl4pPr marL="1828800" lvl="3" indent="-228600" algn="l" rtl="0">
              <a:lnSpc>
                <a:spcPct val="90000"/>
              </a:lnSpc>
              <a:spcBef>
                <a:spcPts val="400"/>
              </a:spcBef>
              <a:spcAft>
                <a:spcPts val="0"/>
              </a:spcAft>
              <a:buSzPts val="1400"/>
              <a:buNone/>
              <a:defRPr sz="1400">
                <a:solidFill>
                  <a:srgbClr val="888888"/>
                </a:solidFill>
                <a:uFillTx/>
              </a:defRPr>
            </a:lvl4pPr>
            <a:lvl5pPr marL="2286000" lvl="4" indent="-228600" algn="l" rtl="0">
              <a:lnSpc>
                <a:spcPct val="90000"/>
              </a:lnSpc>
              <a:spcBef>
                <a:spcPts val="400"/>
              </a:spcBef>
              <a:spcAft>
                <a:spcPts val="0"/>
              </a:spcAft>
              <a:buSzPts val="1400"/>
              <a:buNone/>
              <a:defRPr sz="1400">
                <a:solidFill>
                  <a:srgbClr val="888888"/>
                </a:solidFill>
                <a:uFillTx/>
              </a:defRPr>
            </a:lvl5pPr>
            <a:lvl6pPr marL="2743200" lvl="5" indent="-228600" algn="l" rtl="0">
              <a:lnSpc>
                <a:spcPct val="90000"/>
              </a:lnSpc>
              <a:spcBef>
                <a:spcPts val="400"/>
              </a:spcBef>
              <a:spcAft>
                <a:spcPts val="0"/>
              </a:spcAft>
              <a:buSzPts val="1400"/>
              <a:buNone/>
              <a:defRPr sz="1400">
                <a:solidFill>
                  <a:srgbClr val="888888"/>
                </a:solidFill>
                <a:uFillTx/>
              </a:defRPr>
            </a:lvl6pPr>
            <a:lvl7pPr marL="3200400" lvl="6" indent="-228600" algn="l" rtl="0">
              <a:lnSpc>
                <a:spcPct val="90000"/>
              </a:lnSpc>
              <a:spcBef>
                <a:spcPts val="400"/>
              </a:spcBef>
              <a:spcAft>
                <a:spcPts val="0"/>
              </a:spcAft>
              <a:buSzPts val="1400"/>
              <a:buNone/>
              <a:defRPr sz="1400">
                <a:solidFill>
                  <a:srgbClr val="888888"/>
                </a:solidFill>
                <a:uFillTx/>
              </a:defRPr>
            </a:lvl7pPr>
            <a:lvl8pPr marL="3657600" lvl="7" indent="-228600" algn="l" rtl="0">
              <a:lnSpc>
                <a:spcPct val="90000"/>
              </a:lnSpc>
              <a:spcBef>
                <a:spcPts val="400"/>
              </a:spcBef>
              <a:spcAft>
                <a:spcPts val="0"/>
              </a:spcAft>
              <a:buSzPts val="1400"/>
              <a:buNone/>
              <a:defRPr sz="1400">
                <a:solidFill>
                  <a:srgbClr val="888888"/>
                </a:solidFill>
                <a:uFillTx/>
              </a:defRPr>
            </a:lvl8pPr>
            <a:lvl9pPr marL="4114800" lvl="8" indent="-228600" algn="l" rtl="0">
              <a:lnSpc>
                <a:spcPct val="90000"/>
              </a:lnSpc>
              <a:spcBef>
                <a:spcPts val="400"/>
              </a:spcBef>
              <a:spcAft>
                <a:spcPts val="400"/>
              </a:spcAft>
              <a:buSzPts val="1400"/>
              <a:buNone/>
              <a:defRPr sz="1400">
                <a:solidFill>
                  <a:srgbClr val="888888"/>
                </a:solidFill>
                <a:uFillTx/>
              </a:defRPr>
            </a:lvl9pPr>
          </a:lstStyle>
          <a:p>
            <a:endParaRPr/>
          </a:p>
        </p:txBody>
      </p:sp>
      <p:sp>
        <p:nvSpPr>
          <p:cNvPr id="1013" name="Google Shape;1013;g8b00bb3983_0_256"/>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14" name="Google Shape;1014;g8b00bb3983_0_256"/>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15" name="Google Shape;1015;g8b00bb3983_0_256"/>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cxnSp>
        <p:nvCxnSpPr>
          <p:cNvPr id="1016" name="Google Shape;1016;g8b00bb3983_0_256"/>
          <p:cNvCxnSpPr/>
          <p:nvPr/>
        </p:nvCxnSpPr>
        <p:spPr>
          <a:xfrm>
            <a:off x="905744" y="3619500"/>
            <a:ext cx="74067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1017"/>
        <p:cNvGrpSpPr/>
        <p:nvPr/>
      </p:nvGrpSpPr>
      <p:grpSpPr>
        <a:xfrm>
          <a:off x="0" y="0"/>
          <a:ext cx="0" cy="0"/>
          <a:chOff x="0" y="0"/>
          <a:chExt cx="0" cy="0"/>
        </a:xfrm>
      </p:grpSpPr>
      <p:sp>
        <p:nvSpPr>
          <p:cNvPr id="1018" name="Google Shape;1018;g8b00bb3983_0_265"/>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19" name="Google Shape;1019;g8b00bb3983_0_265"/>
          <p:cNvSpPr txBox="1">
            <a:spLocks noGrp="1"/>
          </p:cNvSpPr>
          <p:nvPr>
            <p:ph type="body" idx="1"/>
          </p:nvPr>
        </p:nvSpPr>
        <p:spPr>
          <a:xfrm>
            <a:off x="822960" y="1538112"/>
            <a:ext cx="3703200" cy="33528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20" name="Google Shape;1020;g8b00bb3983_0_265"/>
          <p:cNvSpPr txBox="1">
            <a:spLocks noGrp="1"/>
          </p:cNvSpPr>
          <p:nvPr>
            <p:ph type="body" idx="2"/>
          </p:nvPr>
        </p:nvSpPr>
        <p:spPr>
          <a:xfrm>
            <a:off x="4663440" y="1538113"/>
            <a:ext cx="3703200" cy="33528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21" name="Google Shape;1021;g8b00bb3983_0_265"/>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22" name="Google Shape;1022;g8b00bb3983_0_265"/>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23" name="Google Shape;1023;g8b00bb3983_0_265"/>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72042" y="213369"/>
            <a:ext cx="7808100" cy="95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uFillTx/>
              </a:defRPr>
            </a:lvl1pPr>
            <a:lvl2pPr lvl="1" algn="l">
              <a:lnSpc>
                <a:spcPct val="100000"/>
              </a:lnSpc>
              <a:spcBef>
                <a:spcPts val="0"/>
              </a:spcBef>
              <a:spcAft>
                <a:spcPts val="0"/>
              </a:spcAft>
              <a:buSzPts val="2800"/>
              <a:buNone/>
              <a:defRPr>
                <a:uFillTx/>
              </a:defRPr>
            </a:lvl2pPr>
            <a:lvl3pPr lvl="2" algn="l">
              <a:lnSpc>
                <a:spcPct val="100000"/>
              </a:lnSpc>
              <a:spcBef>
                <a:spcPts val="0"/>
              </a:spcBef>
              <a:spcAft>
                <a:spcPts val="0"/>
              </a:spcAft>
              <a:buSzPts val="2800"/>
              <a:buNone/>
              <a:defRPr>
                <a:uFillTx/>
              </a:defRPr>
            </a:lvl3pPr>
            <a:lvl4pPr lvl="3" algn="l">
              <a:lnSpc>
                <a:spcPct val="100000"/>
              </a:lnSpc>
              <a:spcBef>
                <a:spcPts val="0"/>
              </a:spcBef>
              <a:spcAft>
                <a:spcPts val="0"/>
              </a:spcAft>
              <a:buSzPts val="2800"/>
              <a:buNone/>
              <a:defRPr>
                <a:uFillTx/>
              </a:defRPr>
            </a:lvl4pPr>
            <a:lvl5pPr lvl="4" algn="l">
              <a:lnSpc>
                <a:spcPct val="100000"/>
              </a:lnSpc>
              <a:spcBef>
                <a:spcPts val="0"/>
              </a:spcBef>
              <a:spcAft>
                <a:spcPts val="0"/>
              </a:spcAft>
              <a:buSzPts val="2800"/>
              <a:buNone/>
              <a:defRPr>
                <a:uFillTx/>
              </a:defRPr>
            </a:lvl5pPr>
            <a:lvl6pPr lvl="5" algn="l">
              <a:lnSpc>
                <a:spcPct val="100000"/>
              </a:lnSpc>
              <a:spcBef>
                <a:spcPts val="0"/>
              </a:spcBef>
              <a:spcAft>
                <a:spcPts val="0"/>
              </a:spcAft>
              <a:buSzPts val="2800"/>
              <a:buNone/>
              <a:defRPr>
                <a:uFillTx/>
              </a:defRPr>
            </a:lvl6pPr>
            <a:lvl7pPr lvl="6" algn="l">
              <a:lnSpc>
                <a:spcPct val="100000"/>
              </a:lnSpc>
              <a:spcBef>
                <a:spcPts val="0"/>
              </a:spcBef>
              <a:spcAft>
                <a:spcPts val="0"/>
              </a:spcAft>
              <a:buSzPts val="2800"/>
              <a:buNone/>
              <a:defRPr>
                <a:uFillTx/>
              </a:defRPr>
            </a:lvl7pPr>
            <a:lvl8pPr lvl="7" algn="l">
              <a:lnSpc>
                <a:spcPct val="100000"/>
              </a:lnSpc>
              <a:spcBef>
                <a:spcPts val="0"/>
              </a:spcBef>
              <a:spcAft>
                <a:spcPts val="0"/>
              </a:spcAft>
              <a:buSzPts val="2800"/>
              <a:buNone/>
              <a:defRPr>
                <a:uFillTx/>
              </a:defRPr>
            </a:lvl8pPr>
            <a:lvl9pPr lvl="8" algn="l">
              <a:lnSpc>
                <a:spcPct val="100000"/>
              </a:lnSpc>
              <a:spcBef>
                <a:spcPts val="0"/>
              </a:spcBef>
              <a:spcAft>
                <a:spcPts val="0"/>
              </a:spcAft>
              <a:buSzPts val="2800"/>
              <a:buNone/>
              <a:defRPr>
                <a:uFillTx/>
              </a:defRPr>
            </a:lvl9pPr>
          </a:lstStyle>
          <a:p>
            <a:endParaRPr/>
          </a:p>
        </p:txBody>
      </p:sp>
      <p:sp>
        <p:nvSpPr>
          <p:cNvPr id="23" name="Google Shape;23;p21"/>
          <p:cNvSpPr txBox="1">
            <a:spLocks noGrp="1"/>
          </p:cNvSpPr>
          <p:nvPr>
            <p:ph type="body" idx="1"/>
          </p:nvPr>
        </p:nvSpPr>
        <p:spPr>
          <a:xfrm>
            <a:off x="672042" y="1484059"/>
            <a:ext cx="3882900" cy="33147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800"/>
              <a:buNone/>
              <a:defRPr>
                <a:uFillTx/>
              </a:defRPr>
            </a:lvl1pPr>
            <a:lvl2pPr marL="914400" lvl="1" indent="-228600" algn="l">
              <a:lnSpc>
                <a:spcPct val="115000"/>
              </a:lnSpc>
              <a:spcBef>
                <a:spcPts val="0"/>
              </a:spcBef>
              <a:spcAft>
                <a:spcPts val="0"/>
              </a:spcAft>
              <a:buSzPts val="1800"/>
              <a:buNone/>
              <a:defRPr>
                <a:uFillTx/>
              </a:defRPr>
            </a:lvl2pPr>
            <a:lvl3pPr marL="1371600" lvl="2" indent="-228600" algn="l">
              <a:lnSpc>
                <a:spcPct val="115000"/>
              </a:lnSpc>
              <a:spcBef>
                <a:spcPts val="0"/>
              </a:spcBef>
              <a:spcAft>
                <a:spcPts val="0"/>
              </a:spcAft>
              <a:buSzPts val="1800"/>
              <a:buNone/>
              <a:defRPr>
                <a:uFillTx/>
              </a:defRPr>
            </a:lvl3pPr>
            <a:lvl4pPr marL="1828800" lvl="3" indent="-228600" algn="l">
              <a:lnSpc>
                <a:spcPct val="115000"/>
              </a:lnSpc>
              <a:spcBef>
                <a:spcPts val="0"/>
              </a:spcBef>
              <a:spcAft>
                <a:spcPts val="0"/>
              </a:spcAft>
              <a:buSzPts val="1800"/>
              <a:buNone/>
              <a:defRPr>
                <a:uFillTx/>
              </a:defRPr>
            </a:lvl4pPr>
            <a:lvl5pPr marL="2286000" lvl="4" indent="-228600" algn="l">
              <a:lnSpc>
                <a:spcPct val="115000"/>
              </a:lnSpc>
              <a:spcBef>
                <a:spcPts val="0"/>
              </a:spcBef>
              <a:spcAft>
                <a:spcPts val="0"/>
              </a:spcAft>
              <a:buSzPts val="1800"/>
              <a:buNone/>
              <a:defRPr>
                <a:uFillTx/>
              </a:defRPr>
            </a:lvl5pPr>
            <a:lvl6pPr marL="2743200" lvl="5" indent="-228600" algn="l">
              <a:lnSpc>
                <a:spcPct val="115000"/>
              </a:lnSpc>
              <a:spcBef>
                <a:spcPts val="0"/>
              </a:spcBef>
              <a:spcAft>
                <a:spcPts val="0"/>
              </a:spcAft>
              <a:buSzPts val="1800"/>
              <a:buNone/>
              <a:defRPr>
                <a:uFillTx/>
              </a:defRPr>
            </a:lvl6pPr>
            <a:lvl7pPr marL="3200400" lvl="6" indent="-228600" algn="l">
              <a:lnSpc>
                <a:spcPct val="115000"/>
              </a:lnSpc>
              <a:spcBef>
                <a:spcPts val="0"/>
              </a:spcBef>
              <a:spcAft>
                <a:spcPts val="0"/>
              </a:spcAft>
              <a:buSzPts val="1800"/>
              <a:buNone/>
              <a:defRPr>
                <a:uFillTx/>
              </a:defRPr>
            </a:lvl7pPr>
            <a:lvl8pPr marL="3657600" lvl="7" indent="-228600" algn="l">
              <a:lnSpc>
                <a:spcPct val="115000"/>
              </a:lnSpc>
              <a:spcBef>
                <a:spcPts val="0"/>
              </a:spcBef>
              <a:spcAft>
                <a:spcPts val="0"/>
              </a:spcAft>
              <a:buSzPts val="1800"/>
              <a:buNone/>
              <a:defRPr>
                <a:uFillTx/>
              </a:defRPr>
            </a:lvl8pPr>
            <a:lvl9pPr marL="4114800" lvl="8" indent="-228600" algn="l">
              <a:lnSpc>
                <a:spcPct val="115000"/>
              </a:lnSpc>
              <a:spcBef>
                <a:spcPts val="0"/>
              </a:spcBef>
              <a:spcAft>
                <a:spcPts val="0"/>
              </a:spcAft>
              <a:buSzPts val="1800"/>
              <a:buNone/>
              <a:defRPr>
                <a:uFillTx/>
              </a:defRPr>
            </a:lvl9pPr>
          </a:lstStyle>
          <a:p>
            <a:endParaRPr/>
          </a:p>
        </p:txBody>
      </p:sp>
      <p:sp>
        <p:nvSpPr>
          <p:cNvPr id="24" name="Google Shape;24;p21"/>
          <p:cNvSpPr txBox="1">
            <a:spLocks noGrp="1"/>
          </p:cNvSpPr>
          <p:nvPr>
            <p:ph type="body" idx="2"/>
          </p:nvPr>
        </p:nvSpPr>
        <p:spPr>
          <a:xfrm>
            <a:off x="4749687" y="1484059"/>
            <a:ext cx="3882900" cy="33147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1800"/>
              <a:buNone/>
              <a:defRPr>
                <a:uFillTx/>
              </a:defRPr>
            </a:lvl1pPr>
            <a:lvl2pPr marL="914400" lvl="1" indent="-228600" algn="l">
              <a:lnSpc>
                <a:spcPct val="115000"/>
              </a:lnSpc>
              <a:spcBef>
                <a:spcPts val="0"/>
              </a:spcBef>
              <a:spcAft>
                <a:spcPts val="0"/>
              </a:spcAft>
              <a:buSzPts val="1800"/>
              <a:buNone/>
              <a:defRPr>
                <a:uFillTx/>
              </a:defRPr>
            </a:lvl2pPr>
            <a:lvl3pPr marL="1371600" lvl="2" indent="-228600" algn="l">
              <a:lnSpc>
                <a:spcPct val="115000"/>
              </a:lnSpc>
              <a:spcBef>
                <a:spcPts val="0"/>
              </a:spcBef>
              <a:spcAft>
                <a:spcPts val="0"/>
              </a:spcAft>
              <a:buSzPts val="1800"/>
              <a:buNone/>
              <a:defRPr>
                <a:uFillTx/>
              </a:defRPr>
            </a:lvl3pPr>
            <a:lvl4pPr marL="1828800" lvl="3" indent="-228600" algn="l">
              <a:lnSpc>
                <a:spcPct val="115000"/>
              </a:lnSpc>
              <a:spcBef>
                <a:spcPts val="0"/>
              </a:spcBef>
              <a:spcAft>
                <a:spcPts val="0"/>
              </a:spcAft>
              <a:buSzPts val="1800"/>
              <a:buNone/>
              <a:defRPr>
                <a:uFillTx/>
              </a:defRPr>
            </a:lvl4pPr>
            <a:lvl5pPr marL="2286000" lvl="4" indent="-228600" algn="l">
              <a:lnSpc>
                <a:spcPct val="115000"/>
              </a:lnSpc>
              <a:spcBef>
                <a:spcPts val="0"/>
              </a:spcBef>
              <a:spcAft>
                <a:spcPts val="0"/>
              </a:spcAft>
              <a:buSzPts val="1800"/>
              <a:buNone/>
              <a:defRPr>
                <a:uFillTx/>
              </a:defRPr>
            </a:lvl5pPr>
            <a:lvl6pPr marL="2743200" lvl="5" indent="-228600" algn="l">
              <a:lnSpc>
                <a:spcPct val="115000"/>
              </a:lnSpc>
              <a:spcBef>
                <a:spcPts val="0"/>
              </a:spcBef>
              <a:spcAft>
                <a:spcPts val="0"/>
              </a:spcAft>
              <a:buSzPts val="1800"/>
              <a:buNone/>
              <a:defRPr>
                <a:uFillTx/>
              </a:defRPr>
            </a:lvl6pPr>
            <a:lvl7pPr marL="3200400" lvl="6" indent="-228600" algn="l">
              <a:lnSpc>
                <a:spcPct val="115000"/>
              </a:lnSpc>
              <a:spcBef>
                <a:spcPts val="0"/>
              </a:spcBef>
              <a:spcAft>
                <a:spcPts val="0"/>
              </a:spcAft>
              <a:buSzPts val="1800"/>
              <a:buNone/>
              <a:defRPr>
                <a:uFillTx/>
              </a:defRPr>
            </a:lvl7pPr>
            <a:lvl8pPr marL="3657600" lvl="7" indent="-228600" algn="l">
              <a:lnSpc>
                <a:spcPct val="115000"/>
              </a:lnSpc>
              <a:spcBef>
                <a:spcPts val="0"/>
              </a:spcBef>
              <a:spcAft>
                <a:spcPts val="0"/>
              </a:spcAft>
              <a:buSzPts val="1800"/>
              <a:buNone/>
              <a:defRPr>
                <a:uFillTx/>
              </a:defRPr>
            </a:lvl8pPr>
            <a:lvl9pPr marL="4114800" lvl="8" indent="-228600" algn="l">
              <a:lnSpc>
                <a:spcPct val="115000"/>
              </a:lnSpc>
              <a:spcBef>
                <a:spcPts val="0"/>
              </a:spcBef>
              <a:spcAft>
                <a:spcPts val="0"/>
              </a:spcAft>
              <a:buSzPts val="1800"/>
              <a:buNone/>
              <a:defRPr>
                <a:uFillTx/>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1024"/>
        <p:cNvGrpSpPr/>
        <p:nvPr/>
      </p:nvGrpSpPr>
      <p:grpSpPr>
        <a:xfrm>
          <a:off x="0" y="0"/>
          <a:ext cx="0" cy="0"/>
          <a:chOff x="0" y="0"/>
          <a:chExt cx="0" cy="0"/>
        </a:xfrm>
      </p:grpSpPr>
      <p:sp>
        <p:nvSpPr>
          <p:cNvPr id="1025" name="Google Shape;1025;g8b00bb3983_0_272"/>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26" name="Google Shape;1026;g8b00bb3983_0_272"/>
          <p:cNvSpPr txBox="1">
            <a:spLocks noGrp="1"/>
          </p:cNvSpPr>
          <p:nvPr>
            <p:ph type="body" idx="1"/>
          </p:nvPr>
        </p:nvSpPr>
        <p:spPr>
          <a:xfrm>
            <a:off x="822960" y="1538377"/>
            <a:ext cx="3703200" cy="613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200"/>
              </a:spcBef>
              <a:spcAft>
                <a:spcPts val="0"/>
              </a:spcAft>
              <a:buSzPts val="2000"/>
              <a:buNone/>
              <a:defRPr sz="2000" b="0" cap="none">
                <a:solidFill>
                  <a:schemeClr val="dk2"/>
                </a:solidFill>
                <a:uFillTx/>
              </a:defRPr>
            </a:lvl1pPr>
            <a:lvl2pPr marL="914400" lvl="1" indent="-228600" algn="l" rtl="0">
              <a:lnSpc>
                <a:spcPct val="90000"/>
              </a:lnSpc>
              <a:spcBef>
                <a:spcPts val="200"/>
              </a:spcBef>
              <a:spcAft>
                <a:spcPts val="0"/>
              </a:spcAft>
              <a:buSzPts val="2000"/>
              <a:buNone/>
              <a:defRPr sz="2000" b="1">
                <a:uFillTx/>
              </a:defRPr>
            </a:lvl2pPr>
            <a:lvl3pPr marL="1371600" lvl="2" indent="-228600" algn="l" rtl="0">
              <a:lnSpc>
                <a:spcPct val="90000"/>
              </a:lnSpc>
              <a:spcBef>
                <a:spcPts val="400"/>
              </a:spcBef>
              <a:spcAft>
                <a:spcPts val="0"/>
              </a:spcAft>
              <a:buSzPts val="1800"/>
              <a:buNone/>
              <a:defRPr sz="1800" b="1">
                <a:uFillTx/>
              </a:defRPr>
            </a:lvl3pPr>
            <a:lvl4pPr marL="1828800" lvl="3" indent="-228600" algn="l" rtl="0">
              <a:lnSpc>
                <a:spcPct val="90000"/>
              </a:lnSpc>
              <a:spcBef>
                <a:spcPts val="400"/>
              </a:spcBef>
              <a:spcAft>
                <a:spcPts val="0"/>
              </a:spcAft>
              <a:buSzPts val="1600"/>
              <a:buNone/>
              <a:defRPr sz="1600" b="1">
                <a:uFillTx/>
              </a:defRPr>
            </a:lvl4pPr>
            <a:lvl5pPr marL="2286000" lvl="4" indent="-228600" algn="l" rtl="0">
              <a:lnSpc>
                <a:spcPct val="90000"/>
              </a:lnSpc>
              <a:spcBef>
                <a:spcPts val="400"/>
              </a:spcBef>
              <a:spcAft>
                <a:spcPts val="0"/>
              </a:spcAft>
              <a:buSzPts val="1600"/>
              <a:buNone/>
              <a:defRPr sz="1600" b="1">
                <a:uFillTx/>
              </a:defRPr>
            </a:lvl5pPr>
            <a:lvl6pPr marL="2743200" lvl="5" indent="-228600" algn="l" rtl="0">
              <a:lnSpc>
                <a:spcPct val="90000"/>
              </a:lnSpc>
              <a:spcBef>
                <a:spcPts val="400"/>
              </a:spcBef>
              <a:spcAft>
                <a:spcPts val="0"/>
              </a:spcAft>
              <a:buSzPts val="1600"/>
              <a:buNone/>
              <a:defRPr sz="1600" b="1">
                <a:uFillTx/>
              </a:defRPr>
            </a:lvl6pPr>
            <a:lvl7pPr marL="3200400" lvl="6" indent="-228600" algn="l" rtl="0">
              <a:lnSpc>
                <a:spcPct val="90000"/>
              </a:lnSpc>
              <a:spcBef>
                <a:spcPts val="400"/>
              </a:spcBef>
              <a:spcAft>
                <a:spcPts val="0"/>
              </a:spcAft>
              <a:buSzPts val="1600"/>
              <a:buNone/>
              <a:defRPr sz="1600" b="1">
                <a:uFillTx/>
              </a:defRPr>
            </a:lvl7pPr>
            <a:lvl8pPr marL="3657600" lvl="7" indent="-228600" algn="l" rtl="0">
              <a:lnSpc>
                <a:spcPct val="90000"/>
              </a:lnSpc>
              <a:spcBef>
                <a:spcPts val="400"/>
              </a:spcBef>
              <a:spcAft>
                <a:spcPts val="0"/>
              </a:spcAft>
              <a:buSzPts val="1600"/>
              <a:buNone/>
              <a:defRPr sz="1600" b="1">
                <a:uFillTx/>
              </a:defRPr>
            </a:lvl8pPr>
            <a:lvl9pPr marL="4114800" lvl="8" indent="-228600" algn="l" rtl="0">
              <a:lnSpc>
                <a:spcPct val="90000"/>
              </a:lnSpc>
              <a:spcBef>
                <a:spcPts val="400"/>
              </a:spcBef>
              <a:spcAft>
                <a:spcPts val="400"/>
              </a:spcAft>
              <a:buSzPts val="1600"/>
              <a:buNone/>
              <a:defRPr sz="1600" b="1">
                <a:uFillTx/>
              </a:defRPr>
            </a:lvl9pPr>
          </a:lstStyle>
          <a:p>
            <a:endParaRPr/>
          </a:p>
        </p:txBody>
      </p:sp>
      <p:sp>
        <p:nvSpPr>
          <p:cNvPr id="1027" name="Google Shape;1027;g8b00bb3983_0_272"/>
          <p:cNvSpPr txBox="1">
            <a:spLocks noGrp="1"/>
          </p:cNvSpPr>
          <p:nvPr>
            <p:ph type="body" idx="2"/>
          </p:nvPr>
        </p:nvSpPr>
        <p:spPr>
          <a:xfrm>
            <a:off x="822960" y="2151945"/>
            <a:ext cx="3703200" cy="27390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28" name="Google Shape;1028;g8b00bb3983_0_272"/>
          <p:cNvSpPr txBox="1">
            <a:spLocks noGrp="1"/>
          </p:cNvSpPr>
          <p:nvPr>
            <p:ph type="body" idx="3"/>
          </p:nvPr>
        </p:nvSpPr>
        <p:spPr>
          <a:xfrm>
            <a:off x="4663440" y="1538377"/>
            <a:ext cx="3703200" cy="613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200"/>
              </a:spcBef>
              <a:spcAft>
                <a:spcPts val="0"/>
              </a:spcAft>
              <a:buSzPts val="2000"/>
              <a:buNone/>
              <a:defRPr sz="2000" b="0" cap="none">
                <a:solidFill>
                  <a:schemeClr val="dk2"/>
                </a:solidFill>
                <a:uFillTx/>
              </a:defRPr>
            </a:lvl1pPr>
            <a:lvl2pPr marL="914400" lvl="1" indent="-228600" algn="l" rtl="0">
              <a:lnSpc>
                <a:spcPct val="90000"/>
              </a:lnSpc>
              <a:spcBef>
                <a:spcPts val="200"/>
              </a:spcBef>
              <a:spcAft>
                <a:spcPts val="0"/>
              </a:spcAft>
              <a:buSzPts val="2000"/>
              <a:buNone/>
              <a:defRPr sz="2000" b="1">
                <a:uFillTx/>
              </a:defRPr>
            </a:lvl2pPr>
            <a:lvl3pPr marL="1371600" lvl="2" indent="-228600" algn="l" rtl="0">
              <a:lnSpc>
                <a:spcPct val="90000"/>
              </a:lnSpc>
              <a:spcBef>
                <a:spcPts val="400"/>
              </a:spcBef>
              <a:spcAft>
                <a:spcPts val="0"/>
              </a:spcAft>
              <a:buSzPts val="1800"/>
              <a:buNone/>
              <a:defRPr sz="1800" b="1">
                <a:uFillTx/>
              </a:defRPr>
            </a:lvl3pPr>
            <a:lvl4pPr marL="1828800" lvl="3" indent="-228600" algn="l" rtl="0">
              <a:lnSpc>
                <a:spcPct val="90000"/>
              </a:lnSpc>
              <a:spcBef>
                <a:spcPts val="400"/>
              </a:spcBef>
              <a:spcAft>
                <a:spcPts val="0"/>
              </a:spcAft>
              <a:buSzPts val="1600"/>
              <a:buNone/>
              <a:defRPr sz="1600" b="1">
                <a:uFillTx/>
              </a:defRPr>
            </a:lvl4pPr>
            <a:lvl5pPr marL="2286000" lvl="4" indent="-228600" algn="l" rtl="0">
              <a:lnSpc>
                <a:spcPct val="90000"/>
              </a:lnSpc>
              <a:spcBef>
                <a:spcPts val="400"/>
              </a:spcBef>
              <a:spcAft>
                <a:spcPts val="0"/>
              </a:spcAft>
              <a:buSzPts val="1600"/>
              <a:buNone/>
              <a:defRPr sz="1600" b="1">
                <a:uFillTx/>
              </a:defRPr>
            </a:lvl5pPr>
            <a:lvl6pPr marL="2743200" lvl="5" indent="-228600" algn="l" rtl="0">
              <a:lnSpc>
                <a:spcPct val="90000"/>
              </a:lnSpc>
              <a:spcBef>
                <a:spcPts val="400"/>
              </a:spcBef>
              <a:spcAft>
                <a:spcPts val="0"/>
              </a:spcAft>
              <a:buSzPts val="1600"/>
              <a:buNone/>
              <a:defRPr sz="1600" b="1">
                <a:uFillTx/>
              </a:defRPr>
            </a:lvl6pPr>
            <a:lvl7pPr marL="3200400" lvl="6" indent="-228600" algn="l" rtl="0">
              <a:lnSpc>
                <a:spcPct val="90000"/>
              </a:lnSpc>
              <a:spcBef>
                <a:spcPts val="400"/>
              </a:spcBef>
              <a:spcAft>
                <a:spcPts val="0"/>
              </a:spcAft>
              <a:buSzPts val="1600"/>
              <a:buNone/>
              <a:defRPr sz="1600" b="1">
                <a:uFillTx/>
              </a:defRPr>
            </a:lvl7pPr>
            <a:lvl8pPr marL="3657600" lvl="7" indent="-228600" algn="l" rtl="0">
              <a:lnSpc>
                <a:spcPct val="90000"/>
              </a:lnSpc>
              <a:spcBef>
                <a:spcPts val="400"/>
              </a:spcBef>
              <a:spcAft>
                <a:spcPts val="0"/>
              </a:spcAft>
              <a:buSzPts val="1600"/>
              <a:buNone/>
              <a:defRPr sz="1600" b="1">
                <a:uFillTx/>
              </a:defRPr>
            </a:lvl8pPr>
            <a:lvl9pPr marL="4114800" lvl="8" indent="-228600" algn="l" rtl="0">
              <a:lnSpc>
                <a:spcPct val="90000"/>
              </a:lnSpc>
              <a:spcBef>
                <a:spcPts val="400"/>
              </a:spcBef>
              <a:spcAft>
                <a:spcPts val="400"/>
              </a:spcAft>
              <a:buSzPts val="1600"/>
              <a:buNone/>
              <a:defRPr sz="1600" b="1">
                <a:uFillTx/>
              </a:defRPr>
            </a:lvl9pPr>
          </a:lstStyle>
          <a:p>
            <a:endParaRPr/>
          </a:p>
        </p:txBody>
      </p:sp>
      <p:sp>
        <p:nvSpPr>
          <p:cNvPr id="1029" name="Google Shape;1029;g8b00bb3983_0_272"/>
          <p:cNvSpPr txBox="1">
            <a:spLocks noGrp="1"/>
          </p:cNvSpPr>
          <p:nvPr>
            <p:ph type="body" idx="4"/>
          </p:nvPr>
        </p:nvSpPr>
        <p:spPr>
          <a:xfrm>
            <a:off x="4663440" y="2151945"/>
            <a:ext cx="3703200" cy="27390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30" name="Google Shape;1030;g8b00bb3983_0_272"/>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31" name="Google Shape;1031;g8b00bb3983_0_272"/>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32" name="Google Shape;1032;g8b00bb3983_0_272"/>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1033"/>
        <p:cNvGrpSpPr/>
        <p:nvPr/>
      </p:nvGrpSpPr>
      <p:grpSpPr>
        <a:xfrm>
          <a:off x="0" y="0"/>
          <a:ext cx="0" cy="0"/>
          <a:chOff x="0" y="0"/>
          <a:chExt cx="0" cy="0"/>
        </a:xfrm>
      </p:grpSpPr>
      <p:sp>
        <p:nvSpPr>
          <p:cNvPr id="1034" name="Google Shape;1034;g8b00bb3983_0_281"/>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35" name="Google Shape;1035;g8b00bb3983_0_281"/>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36" name="Google Shape;1036;g8b00bb3983_0_281"/>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37" name="Google Shape;1037;g8b00bb3983_0_281"/>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1038"/>
        <p:cNvGrpSpPr/>
        <p:nvPr/>
      </p:nvGrpSpPr>
      <p:grpSpPr>
        <a:xfrm>
          <a:off x="0" y="0"/>
          <a:ext cx="0" cy="0"/>
          <a:chOff x="0" y="0"/>
          <a:chExt cx="0" cy="0"/>
        </a:xfrm>
      </p:grpSpPr>
      <p:sp>
        <p:nvSpPr>
          <p:cNvPr id="1039" name="Google Shape;1039;g8b00bb3983_0_286"/>
          <p:cNvSpPr>
            <a:spLocks/>
          </p:cNvSpPr>
          <p:nvPr/>
        </p:nvSpPr>
        <p:spPr>
          <a:xfrm>
            <a:off x="2382" y="5334000"/>
            <a:ext cx="9141600" cy="38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40" name="Google Shape;1040;g8b00bb3983_0_286"/>
          <p:cNvSpPr>
            <a:spLocks/>
          </p:cNvSpPr>
          <p:nvPr/>
        </p:nvSpPr>
        <p:spPr>
          <a:xfrm>
            <a:off x="12" y="5278597"/>
            <a:ext cx="9141600" cy="5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41" name="Google Shape;1041;g8b00bb3983_0_286"/>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42" name="Google Shape;1042;g8b00bb3983_0_286"/>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43" name="Google Shape;1043;g8b00bb3983_0_286"/>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cSld name="OBJECT_WITH_CAPTION_TEXT">
    <p:spTree>
      <p:nvGrpSpPr>
        <p:cNvPr id="1" name="Shape 1044"/>
        <p:cNvGrpSpPr/>
        <p:nvPr/>
      </p:nvGrpSpPr>
      <p:grpSpPr>
        <a:xfrm>
          <a:off x="0" y="0"/>
          <a:ext cx="0" cy="0"/>
          <a:chOff x="0" y="0"/>
          <a:chExt cx="0" cy="0"/>
        </a:xfrm>
      </p:grpSpPr>
      <p:sp>
        <p:nvSpPr>
          <p:cNvPr id="1045" name="Google Shape;1045;g8b00bb3983_0_292"/>
          <p:cNvSpPr>
            <a:spLocks/>
          </p:cNvSpPr>
          <p:nvPr/>
        </p:nvSpPr>
        <p:spPr>
          <a:xfrm>
            <a:off x="13" y="0"/>
            <a:ext cx="3038100" cy="571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46" name="Google Shape;1046;g8b00bb3983_0_292"/>
          <p:cNvSpPr>
            <a:spLocks/>
          </p:cNvSpPr>
          <p:nvPr/>
        </p:nvSpPr>
        <p:spPr>
          <a:xfrm>
            <a:off x="3030053" y="0"/>
            <a:ext cx="48000" cy="571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47" name="Google Shape;1047;g8b00bb3983_0_292"/>
          <p:cNvSpPr txBox="1">
            <a:spLocks noGrp="1"/>
          </p:cNvSpPr>
          <p:nvPr>
            <p:ph type="title"/>
          </p:nvPr>
        </p:nvSpPr>
        <p:spPr>
          <a:xfrm>
            <a:off x="342900" y="495299"/>
            <a:ext cx="2400300" cy="19050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48" name="Google Shape;1048;g8b00bb3983_0_292"/>
          <p:cNvSpPr txBox="1">
            <a:spLocks noGrp="1"/>
          </p:cNvSpPr>
          <p:nvPr>
            <p:ph type="body" idx="1"/>
          </p:nvPr>
        </p:nvSpPr>
        <p:spPr>
          <a:xfrm>
            <a:off x="3460237" y="609600"/>
            <a:ext cx="5009400" cy="43815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49" name="Google Shape;1049;g8b00bb3983_0_292"/>
          <p:cNvSpPr txBox="1">
            <a:spLocks noGrp="1"/>
          </p:cNvSpPr>
          <p:nvPr>
            <p:ph type="body" idx="2"/>
          </p:nvPr>
        </p:nvSpPr>
        <p:spPr>
          <a:xfrm>
            <a:off x="342900" y="2438400"/>
            <a:ext cx="2400300" cy="2816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200"/>
              </a:spcBef>
              <a:spcAft>
                <a:spcPts val="0"/>
              </a:spcAft>
              <a:buSzPts val="1500"/>
              <a:buNone/>
              <a:defRPr sz="1500">
                <a:solidFill>
                  <a:srgbClr val="FFFFFF"/>
                </a:solidFill>
                <a:uFillTx/>
              </a:defRPr>
            </a:lvl1pPr>
            <a:lvl2pPr marL="914400" lvl="1" indent="-228600" algn="l" rtl="0">
              <a:lnSpc>
                <a:spcPct val="90000"/>
              </a:lnSpc>
              <a:spcBef>
                <a:spcPts val="200"/>
              </a:spcBef>
              <a:spcAft>
                <a:spcPts val="0"/>
              </a:spcAft>
              <a:buSzPts val="1200"/>
              <a:buNone/>
              <a:defRPr sz="1200">
                <a:uFillTx/>
              </a:defRPr>
            </a:lvl2pPr>
            <a:lvl3pPr marL="1371600" lvl="2" indent="-228600" algn="l" rtl="0">
              <a:lnSpc>
                <a:spcPct val="90000"/>
              </a:lnSpc>
              <a:spcBef>
                <a:spcPts val="400"/>
              </a:spcBef>
              <a:spcAft>
                <a:spcPts val="0"/>
              </a:spcAft>
              <a:buSzPts val="1000"/>
              <a:buNone/>
              <a:defRPr sz="1000">
                <a:uFillTx/>
              </a:defRPr>
            </a:lvl3pPr>
            <a:lvl4pPr marL="1828800" lvl="3" indent="-228600" algn="l" rtl="0">
              <a:lnSpc>
                <a:spcPct val="90000"/>
              </a:lnSpc>
              <a:spcBef>
                <a:spcPts val="400"/>
              </a:spcBef>
              <a:spcAft>
                <a:spcPts val="0"/>
              </a:spcAft>
              <a:buSzPts val="900"/>
              <a:buNone/>
              <a:defRPr sz="900">
                <a:uFillTx/>
              </a:defRPr>
            </a:lvl4pPr>
            <a:lvl5pPr marL="2286000" lvl="4" indent="-228600" algn="l" rtl="0">
              <a:lnSpc>
                <a:spcPct val="90000"/>
              </a:lnSpc>
              <a:spcBef>
                <a:spcPts val="400"/>
              </a:spcBef>
              <a:spcAft>
                <a:spcPts val="0"/>
              </a:spcAft>
              <a:buSzPts val="900"/>
              <a:buNone/>
              <a:defRPr sz="900">
                <a:uFillTx/>
              </a:defRPr>
            </a:lvl5pPr>
            <a:lvl6pPr marL="2743200" lvl="5" indent="-228600" algn="l" rtl="0">
              <a:lnSpc>
                <a:spcPct val="90000"/>
              </a:lnSpc>
              <a:spcBef>
                <a:spcPts val="400"/>
              </a:spcBef>
              <a:spcAft>
                <a:spcPts val="0"/>
              </a:spcAft>
              <a:buSzPts val="900"/>
              <a:buNone/>
              <a:defRPr sz="900">
                <a:uFillTx/>
              </a:defRPr>
            </a:lvl6pPr>
            <a:lvl7pPr marL="3200400" lvl="6" indent="-228600" algn="l" rtl="0">
              <a:lnSpc>
                <a:spcPct val="90000"/>
              </a:lnSpc>
              <a:spcBef>
                <a:spcPts val="400"/>
              </a:spcBef>
              <a:spcAft>
                <a:spcPts val="0"/>
              </a:spcAft>
              <a:buSzPts val="900"/>
              <a:buNone/>
              <a:defRPr sz="900">
                <a:uFillTx/>
              </a:defRPr>
            </a:lvl7pPr>
            <a:lvl8pPr marL="3657600" lvl="7" indent="-228600" algn="l" rtl="0">
              <a:lnSpc>
                <a:spcPct val="90000"/>
              </a:lnSpc>
              <a:spcBef>
                <a:spcPts val="400"/>
              </a:spcBef>
              <a:spcAft>
                <a:spcPts val="0"/>
              </a:spcAft>
              <a:buSzPts val="900"/>
              <a:buNone/>
              <a:defRPr sz="900">
                <a:uFillTx/>
              </a:defRPr>
            </a:lvl8pPr>
            <a:lvl9pPr marL="4114800" lvl="8" indent="-228600" algn="l" rtl="0">
              <a:lnSpc>
                <a:spcPct val="90000"/>
              </a:lnSpc>
              <a:spcBef>
                <a:spcPts val="400"/>
              </a:spcBef>
              <a:spcAft>
                <a:spcPts val="400"/>
              </a:spcAft>
              <a:buSzPts val="900"/>
              <a:buNone/>
              <a:defRPr sz="900">
                <a:uFillTx/>
              </a:defRPr>
            </a:lvl9pPr>
          </a:lstStyle>
          <a:p>
            <a:endParaRPr/>
          </a:p>
        </p:txBody>
      </p:sp>
      <p:sp>
        <p:nvSpPr>
          <p:cNvPr id="1050" name="Google Shape;1050;g8b00bb3983_0_292"/>
          <p:cNvSpPr txBox="1">
            <a:spLocks noGrp="1"/>
          </p:cNvSpPr>
          <p:nvPr>
            <p:ph type="dt" idx="10"/>
          </p:nvPr>
        </p:nvSpPr>
        <p:spPr>
          <a:xfrm>
            <a:off x="349134" y="5383155"/>
            <a:ext cx="19638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51" name="Google Shape;1051;g8b00bb3983_0_292"/>
          <p:cNvSpPr txBox="1">
            <a:spLocks noGrp="1"/>
          </p:cNvSpPr>
          <p:nvPr>
            <p:ph type="ftr" idx="11"/>
          </p:nvPr>
        </p:nvSpPr>
        <p:spPr>
          <a:xfrm>
            <a:off x="3600450" y="5383155"/>
            <a:ext cx="3486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52" name="Google Shape;1052;g8b00bb3983_0_292"/>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50">
                <a:solidFill>
                  <a:schemeClr val="dk2"/>
                </a:solidFill>
                <a:uFillTx/>
                <a:latin typeface="Calibri"/>
                <a:ea typeface="Calibri"/>
                <a:cs typeface="Calibri"/>
                <a:sym typeface="Calibri"/>
              </a:defRPr>
            </a:lvl1pPr>
            <a:lvl2pPr marL="0" lvl="1" indent="0" algn="r" rtl="0">
              <a:spcBef>
                <a:spcPts val="0"/>
              </a:spcBef>
              <a:buNone/>
              <a:defRPr sz="1050">
                <a:solidFill>
                  <a:schemeClr val="dk2"/>
                </a:solidFill>
                <a:uFillTx/>
                <a:latin typeface="Calibri"/>
                <a:ea typeface="Calibri"/>
                <a:cs typeface="Calibri"/>
                <a:sym typeface="Calibri"/>
              </a:defRPr>
            </a:lvl2pPr>
            <a:lvl3pPr marL="0" lvl="2" indent="0" algn="r" rtl="0">
              <a:spcBef>
                <a:spcPts val="0"/>
              </a:spcBef>
              <a:buNone/>
              <a:defRPr sz="1050">
                <a:solidFill>
                  <a:schemeClr val="dk2"/>
                </a:solidFill>
                <a:uFillTx/>
                <a:latin typeface="Calibri"/>
                <a:ea typeface="Calibri"/>
                <a:cs typeface="Calibri"/>
                <a:sym typeface="Calibri"/>
              </a:defRPr>
            </a:lvl3pPr>
            <a:lvl4pPr marL="0" lvl="3" indent="0" algn="r" rtl="0">
              <a:spcBef>
                <a:spcPts val="0"/>
              </a:spcBef>
              <a:buNone/>
              <a:defRPr sz="1050">
                <a:solidFill>
                  <a:schemeClr val="dk2"/>
                </a:solidFill>
                <a:uFillTx/>
                <a:latin typeface="Calibri"/>
                <a:ea typeface="Calibri"/>
                <a:cs typeface="Calibri"/>
                <a:sym typeface="Calibri"/>
              </a:defRPr>
            </a:lvl4pPr>
            <a:lvl5pPr marL="0" lvl="4" indent="0" algn="r" rtl="0">
              <a:spcBef>
                <a:spcPts val="0"/>
              </a:spcBef>
              <a:buNone/>
              <a:defRPr sz="1050">
                <a:solidFill>
                  <a:schemeClr val="dk2"/>
                </a:solidFill>
                <a:uFillTx/>
                <a:latin typeface="Calibri"/>
                <a:ea typeface="Calibri"/>
                <a:cs typeface="Calibri"/>
                <a:sym typeface="Calibri"/>
              </a:defRPr>
            </a:lvl5pPr>
            <a:lvl6pPr marL="0" lvl="5" indent="0" algn="r" rtl="0">
              <a:spcBef>
                <a:spcPts val="0"/>
              </a:spcBef>
              <a:buNone/>
              <a:defRPr sz="1050">
                <a:solidFill>
                  <a:schemeClr val="dk2"/>
                </a:solidFill>
                <a:uFillTx/>
                <a:latin typeface="Calibri"/>
                <a:ea typeface="Calibri"/>
                <a:cs typeface="Calibri"/>
                <a:sym typeface="Calibri"/>
              </a:defRPr>
            </a:lvl6pPr>
            <a:lvl7pPr marL="0" lvl="6" indent="0" algn="r" rtl="0">
              <a:spcBef>
                <a:spcPts val="0"/>
              </a:spcBef>
              <a:buNone/>
              <a:defRPr sz="1050">
                <a:solidFill>
                  <a:schemeClr val="dk2"/>
                </a:solidFill>
                <a:uFillTx/>
                <a:latin typeface="Calibri"/>
                <a:ea typeface="Calibri"/>
                <a:cs typeface="Calibri"/>
                <a:sym typeface="Calibri"/>
              </a:defRPr>
            </a:lvl7pPr>
            <a:lvl8pPr marL="0" lvl="7" indent="0" algn="r" rtl="0">
              <a:spcBef>
                <a:spcPts val="0"/>
              </a:spcBef>
              <a:buNone/>
              <a:defRPr sz="1050">
                <a:solidFill>
                  <a:schemeClr val="dk2"/>
                </a:solidFill>
                <a:uFillTx/>
                <a:latin typeface="Calibri"/>
                <a:ea typeface="Calibri"/>
                <a:cs typeface="Calibri"/>
                <a:sym typeface="Calibri"/>
              </a:defRPr>
            </a:lvl8pPr>
            <a:lvl9pPr marL="0" lvl="8" indent="0" algn="r" rtl="0">
              <a:spcBef>
                <a:spcPts val="0"/>
              </a:spcBef>
              <a:buNone/>
              <a:defRPr sz="1050">
                <a:solidFill>
                  <a:schemeClr val="dk2"/>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cSld name="PICTURE_WITH_CAPTION_TEXT">
    <p:spTree>
      <p:nvGrpSpPr>
        <p:cNvPr id="1" name="Shape 1053"/>
        <p:cNvGrpSpPr/>
        <p:nvPr/>
      </p:nvGrpSpPr>
      <p:grpSpPr>
        <a:xfrm>
          <a:off x="0" y="0"/>
          <a:ext cx="0" cy="0"/>
          <a:chOff x="0" y="0"/>
          <a:chExt cx="0" cy="0"/>
        </a:xfrm>
      </p:grpSpPr>
      <p:sp>
        <p:nvSpPr>
          <p:cNvPr id="1054" name="Google Shape;1054;g8b00bb3983_0_301"/>
          <p:cNvSpPr>
            <a:spLocks/>
          </p:cNvSpPr>
          <p:nvPr/>
        </p:nvSpPr>
        <p:spPr>
          <a:xfrm>
            <a:off x="0" y="4127500"/>
            <a:ext cx="9141600" cy="158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55" name="Google Shape;1055;g8b00bb3983_0_301"/>
          <p:cNvSpPr>
            <a:spLocks/>
          </p:cNvSpPr>
          <p:nvPr/>
        </p:nvSpPr>
        <p:spPr>
          <a:xfrm>
            <a:off x="12" y="4095897"/>
            <a:ext cx="9141600" cy="5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56" name="Google Shape;1056;g8b00bb3983_0_301"/>
          <p:cNvSpPr txBox="1">
            <a:spLocks noGrp="1"/>
          </p:cNvSpPr>
          <p:nvPr>
            <p:ph type="title"/>
          </p:nvPr>
        </p:nvSpPr>
        <p:spPr>
          <a:xfrm>
            <a:off x="822960" y="4229100"/>
            <a:ext cx="7589400" cy="685800"/>
          </a:xfrm>
          <a:prstGeom prst="rect">
            <a:avLst/>
          </a:prstGeom>
          <a:noFill/>
          <a:ln>
            <a:noFill/>
          </a:ln>
        </p:spPr>
        <p:txBody>
          <a:bodyPr spcFirstLastPara="1" wrap="square" lIns="91425" tIns="0" rIns="91425" bIns="0" anchor="b" anchorCtr="0">
            <a:no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57" name="Google Shape;1057;g8b00bb3983_0_301"/>
          <p:cNvSpPr>
            <a:spLocks noGrp="1"/>
          </p:cNvSpPr>
          <p:nvPr>
            <p:ph type="pic" idx="2"/>
          </p:nvPr>
        </p:nvSpPr>
        <p:spPr>
          <a:xfrm>
            <a:off x="12" y="0"/>
            <a:ext cx="9144000" cy="4095900"/>
          </a:xfrm>
          <a:prstGeom prst="rect">
            <a:avLst/>
          </a:prstGeom>
          <a:blipFill rotWithShape="1">
            <a:blip r:embed="rId2"/>
            <a:stretch>
              <a:fillRect/>
            </a:stretch>
          </a:blip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uFillTx/>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uFillTx/>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uFillTx/>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uFillTx/>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uFillTx/>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uFillTx/>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uFillTx/>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uFillTx/>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uFillTx/>
                <a:latin typeface="Calibri"/>
                <a:ea typeface="Calibri"/>
                <a:cs typeface="Calibri"/>
                <a:sym typeface="Calibri"/>
              </a:defRPr>
            </a:lvl9pPr>
          </a:lstStyle>
          <a:p>
            <a:endParaRPr/>
          </a:p>
        </p:txBody>
      </p:sp>
      <p:sp>
        <p:nvSpPr>
          <p:cNvPr id="1058" name="Google Shape;1058;g8b00bb3983_0_301"/>
          <p:cNvSpPr txBox="1">
            <a:spLocks noGrp="1"/>
          </p:cNvSpPr>
          <p:nvPr>
            <p:ph type="body" idx="1"/>
          </p:nvPr>
        </p:nvSpPr>
        <p:spPr>
          <a:xfrm>
            <a:off x="822959" y="4922520"/>
            <a:ext cx="7589400" cy="495300"/>
          </a:xfrm>
          <a:prstGeom prst="rect">
            <a:avLst/>
          </a:prstGeom>
          <a:noFill/>
          <a:ln>
            <a:noFill/>
          </a:ln>
        </p:spPr>
        <p:txBody>
          <a:bodyPr spcFirstLastPara="1" wrap="square" lIns="91425" tIns="0" rIns="91425" bIns="0" anchor="t" anchorCtr="0">
            <a:noAutofit/>
          </a:bodyPr>
          <a:lstStyle>
            <a:lvl1pPr marL="457200" lvl="0" indent="-228600" algn="l" rtl="0">
              <a:lnSpc>
                <a:spcPct val="90000"/>
              </a:lnSpc>
              <a:spcBef>
                <a:spcPts val="0"/>
              </a:spcBef>
              <a:spcAft>
                <a:spcPts val="0"/>
              </a:spcAft>
              <a:buSzPts val="1500"/>
              <a:buNone/>
              <a:defRPr sz="1500">
                <a:solidFill>
                  <a:srgbClr val="FFFFFF"/>
                </a:solidFill>
                <a:uFillTx/>
              </a:defRPr>
            </a:lvl1pPr>
            <a:lvl2pPr marL="914400" lvl="1" indent="-228600" algn="l" rtl="0">
              <a:lnSpc>
                <a:spcPct val="90000"/>
              </a:lnSpc>
              <a:spcBef>
                <a:spcPts val="600"/>
              </a:spcBef>
              <a:spcAft>
                <a:spcPts val="0"/>
              </a:spcAft>
              <a:buSzPts val="1200"/>
              <a:buNone/>
              <a:defRPr sz="1200">
                <a:uFillTx/>
              </a:defRPr>
            </a:lvl2pPr>
            <a:lvl3pPr marL="1371600" lvl="2" indent="-228600" algn="l" rtl="0">
              <a:lnSpc>
                <a:spcPct val="90000"/>
              </a:lnSpc>
              <a:spcBef>
                <a:spcPts val="400"/>
              </a:spcBef>
              <a:spcAft>
                <a:spcPts val="0"/>
              </a:spcAft>
              <a:buSzPts val="1000"/>
              <a:buNone/>
              <a:defRPr sz="1000">
                <a:uFillTx/>
              </a:defRPr>
            </a:lvl3pPr>
            <a:lvl4pPr marL="1828800" lvl="3" indent="-228600" algn="l" rtl="0">
              <a:lnSpc>
                <a:spcPct val="90000"/>
              </a:lnSpc>
              <a:spcBef>
                <a:spcPts val="400"/>
              </a:spcBef>
              <a:spcAft>
                <a:spcPts val="0"/>
              </a:spcAft>
              <a:buSzPts val="900"/>
              <a:buNone/>
              <a:defRPr sz="900">
                <a:uFillTx/>
              </a:defRPr>
            </a:lvl4pPr>
            <a:lvl5pPr marL="2286000" lvl="4" indent="-228600" algn="l" rtl="0">
              <a:lnSpc>
                <a:spcPct val="90000"/>
              </a:lnSpc>
              <a:spcBef>
                <a:spcPts val="400"/>
              </a:spcBef>
              <a:spcAft>
                <a:spcPts val="0"/>
              </a:spcAft>
              <a:buSzPts val="900"/>
              <a:buNone/>
              <a:defRPr sz="900">
                <a:uFillTx/>
              </a:defRPr>
            </a:lvl5pPr>
            <a:lvl6pPr marL="2743200" lvl="5" indent="-228600" algn="l" rtl="0">
              <a:lnSpc>
                <a:spcPct val="90000"/>
              </a:lnSpc>
              <a:spcBef>
                <a:spcPts val="400"/>
              </a:spcBef>
              <a:spcAft>
                <a:spcPts val="0"/>
              </a:spcAft>
              <a:buSzPts val="900"/>
              <a:buNone/>
              <a:defRPr sz="900">
                <a:uFillTx/>
              </a:defRPr>
            </a:lvl6pPr>
            <a:lvl7pPr marL="3200400" lvl="6" indent="-228600" algn="l" rtl="0">
              <a:lnSpc>
                <a:spcPct val="90000"/>
              </a:lnSpc>
              <a:spcBef>
                <a:spcPts val="400"/>
              </a:spcBef>
              <a:spcAft>
                <a:spcPts val="0"/>
              </a:spcAft>
              <a:buSzPts val="900"/>
              <a:buNone/>
              <a:defRPr sz="900">
                <a:uFillTx/>
              </a:defRPr>
            </a:lvl7pPr>
            <a:lvl8pPr marL="3657600" lvl="7" indent="-228600" algn="l" rtl="0">
              <a:lnSpc>
                <a:spcPct val="90000"/>
              </a:lnSpc>
              <a:spcBef>
                <a:spcPts val="400"/>
              </a:spcBef>
              <a:spcAft>
                <a:spcPts val="0"/>
              </a:spcAft>
              <a:buSzPts val="900"/>
              <a:buNone/>
              <a:defRPr sz="900">
                <a:uFillTx/>
              </a:defRPr>
            </a:lvl8pPr>
            <a:lvl9pPr marL="4114800" lvl="8" indent="-228600" algn="l" rtl="0">
              <a:lnSpc>
                <a:spcPct val="90000"/>
              </a:lnSpc>
              <a:spcBef>
                <a:spcPts val="400"/>
              </a:spcBef>
              <a:spcAft>
                <a:spcPts val="400"/>
              </a:spcAft>
              <a:buSzPts val="900"/>
              <a:buNone/>
              <a:defRPr sz="900">
                <a:uFillTx/>
              </a:defRPr>
            </a:lvl9pPr>
          </a:lstStyle>
          <a:p>
            <a:endParaRPr/>
          </a:p>
        </p:txBody>
      </p:sp>
      <p:sp>
        <p:nvSpPr>
          <p:cNvPr id="1059" name="Google Shape;1059;g8b00bb3983_0_301"/>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60" name="Google Shape;1060;g8b00bb3983_0_301"/>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61" name="Google Shape;1061;g8b00bb3983_0_301"/>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062"/>
        <p:cNvGrpSpPr/>
        <p:nvPr/>
      </p:nvGrpSpPr>
      <p:grpSpPr>
        <a:xfrm>
          <a:off x="0" y="0"/>
          <a:ext cx="0" cy="0"/>
          <a:chOff x="0" y="0"/>
          <a:chExt cx="0" cy="0"/>
        </a:xfrm>
      </p:grpSpPr>
      <p:sp>
        <p:nvSpPr>
          <p:cNvPr id="1063" name="Google Shape;1063;g8b00bb3983_0_310"/>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64" name="Google Shape;1064;g8b00bb3983_0_310"/>
          <p:cNvSpPr txBox="1">
            <a:spLocks noGrp="1"/>
          </p:cNvSpPr>
          <p:nvPr>
            <p:ph type="body" idx="1"/>
          </p:nvPr>
        </p:nvSpPr>
        <p:spPr>
          <a:xfrm rot="5400000">
            <a:off x="2918460" y="-557388"/>
            <a:ext cx="3352800" cy="7543800"/>
          </a:xfrm>
          <a:prstGeom prst="rect">
            <a:avLst/>
          </a:prstGeom>
          <a:noFill/>
          <a:ln>
            <a:noFill/>
          </a:ln>
        </p:spPr>
        <p:txBody>
          <a:bodyPr spcFirstLastPara="1" wrap="square" lIns="45700" tIns="0" rIns="45700" bIns="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65" name="Google Shape;1065;g8b00bb3983_0_310"/>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66" name="Google Shape;1066;g8b00bb3983_0_310"/>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67" name="Google Shape;1067;g8b00bb3983_0_310"/>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cSld name="VERTICAL_TITLE_AND_VERTICAL_TEXT">
    <p:spTree>
      <p:nvGrpSpPr>
        <p:cNvPr id="1" name="Shape 1068"/>
        <p:cNvGrpSpPr/>
        <p:nvPr/>
      </p:nvGrpSpPr>
      <p:grpSpPr>
        <a:xfrm>
          <a:off x="0" y="0"/>
          <a:ext cx="0" cy="0"/>
          <a:chOff x="0" y="0"/>
          <a:chExt cx="0" cy="0"/>
        </a:xfrm>
      </p:grpSpPr>
      <p:sp>
        <p:nvSpPr>
          <p:cNvPr id="1069" name="Google Shape;1069;g8b00bb3983_0_316"/>
          <p:cNvSpPr>
            <a:spLocks/>
          </p:cNvSpPr>
          <p:nvPr/>
        </p:nvSpPr>
        <p:spPr>
          <a:xfrm>
            <a:off x="2382" y="5334000"/>
            <a:ext cx="9141600" cy="38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70" name="Google Shape;1070;g8b00bb3983_0_316"/>
          <p:cNvSpPr>
            <a:spLocks/>
          </p:cNvSpPr>
          <p:nvPr/>
        </p:nvSpPr>
        <p:spPr>
          <a:xfrm>
            <a:off x="12" y="5278597"/>
            <a:ext cx="9141600" cy="53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071" name="Google Shape;1071;g8b00bb3983_0_316"/>
          <p:cNvSpPr txBox="1">
            <a:spLocks noGrp="1"/>
          </p:cNvSpPr>
          <p:nvPr>
            <p:ph type="title"/>
          </p:nvPr>
        </p:nvSpPr>
        <p:spPr>
          <a:xfrm rot="5400000">
            <a:off x="5130600" y="1758799"/>
            <a:ext cx="4797900" cy="19716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uFillTx/>
              </a:defRPr>
            </a:lvl1pPr>
            <a:lvl2pPr lvl="1" rtl="0">
              <a:spcBef>
                <a:spcPts val="0"/>
              </a:spcBef>
              <a:spcAft>
                <a:spcPts val="0"/>
              </a:spcAft>
              <a:buSzPts val="1400"/>
              <a:buNone/>
              <a:defRPr>
                <a:uFillTx/>
              </a:defRPr>
            </a:lvl2pPr>
            <a:lvl3pPr lvl="2" rtl="0">
              <a:spcBef>
                <a:spcPts val="0"/>
              </a:spcBef>
              <a:spcAft>
                <a:spcPts val="0"/>
              </a:spcAft>
              <a:buSzPts val="1400"/>
              <a:buNone/>
              <a:defRPr>
                <a:uFillTx/>
              </a:defRPr>
            </a:lvl3pPr>
            <a:lvl4pPr lvl="3" rtl="0">
              <a:spcBef>
                <a:spcPts val="0"/>
              </a:spcBef>
              <a:spcAft>
                <a:spcPts val="0"/>
              </a:spcAft>
              <a:buSzPts val="1400"/>
              <a:buNone/>
              <a:defRPr>
                <a:uFillTx/>
              </a:defRPr>
            </a:lvl4pPr>
            <a:lvl5pPr lvl="4" rtl="0">
              <a:spcBef>
                <a:spcPts val="0"/>
              </a:spcBef>
              <a:spcAft>
                <a:spcPts val="0"/>
              </a:spcAft>
              <a:buSzPts val="1400"/>
              <a:buNone/>
              <a:defRPr>
                <a:uFillTx/>
              </a:defRPr>
            </a:lvl5pPr>
            <a:lvl6pPr lvl="5" rtl="0">
              <a:spcBef>
                <a:spcPts val="0"/>
              </a:spcBef>
              <a:spcAft>
                <a:spcPts val="0"/>
              </a:spcAft>
              <a:buSzPts val="1400"/>
              <a:buNone/>
              <a:defRPr>
                <a:uFillTx/>
              </a:defRPr>
            </a:lvl6pPr>
            <a:lvl7pPr lvl="6" rtl="0">
              <a:spcBef>
                <a:spcPts val="0"/>
              </a:spcBef>
              <a:spcAft>
                <a:spcPts val="0"/>
              </a:spcAft>
              <a:buSzPts val="1400"/>
              <a:buNone/>
              <a:defRPr>
                <a:uFillTx/>
              </a:defRPr>
            </a:lvl7pPr>
            <a:lvl8pPr lvl="7" rtl="0">
              <a:spcBef>
                <a:spcPts val="0"/>
              </a:spcBef>
              <a:spcAft>
                <a:spcPts val="0"/>
              </a:spcAft>
              <a:buSzPts val="1400"/>
              <a:buNone/>
              <a:defRPr>
                <a:uFillTx/>
              </a:defRPr>
            </a:lvl8pPr>
            <a:lvl9pPr lvl="8" rtl="0">
              <a:spcBef>
                <a:spcPts val="0"/>
              </a:spcBef>
              <a:spcAft>
                <a:spcPts val="0"/>
              </a:spcAft>
              <a:buSzPts val="1400"/>
              <a:buNone/>
              <a:defRPr>
                <a:uFillTx/>
              </a:defRPr>
            </a:lvl9pPr>
          </a:lstStyle>
          <a:p>
            <a:endParaRPr/>
          </a:p>
        </p:txBody>
      </p:sp>
      <p:sp>
        <p:nvSpPr>
          <p:cNvPr id="1072" name="Google Shape;1072;g8b00bb3983_0_316"/>
          <p:cNvSpPr txBox="1">
            <a:spLocks noGrp="1"/>
          </p:cNvSpPr>
          <p:nvPr>
            <p:ph type="body" idx="1"/>
          </p:nvPr>
        </p:nvSpPr>
        <p:spPr>
          <a:xfrm rot="5400000">
            <a:off x="1130025" y="-155801"/>
            <a:ext cx="4797900" cy="5800800"/>
          </a:xfrm>
          <a:prstGeom prst="rect">
            <a:avLst/>
          </a:prstGeom>
          <a:noFill/>
          <a:ln>
            <a:noFill/>
          </a:ln>
        </p:spPr>
        <p:txBody>
          <a:bodyPr spcFirstLastPara="1" wrap="square" lIns="45700" tIns="0" rIns="45700" bIns="0" anchor="t" anchorCtr="0">
            <a:noAutofit/>
          </a:bodyPr>
          <a:lstStyle>
            <a:lvl1pPr marL="457200" lvl="0" indent="-342900" algn="l" rtl="0">
              <a:lnSpc>
                <a:spcPct val="90000"/>
              </a:lnSpc>
              <a:spcBef>
                <a:spcPts val="1200"/>
              </a:spcBef>
              <a:spcAft>
                <a:spcPts val="0"/>
              </a:spcAft>
              <a:buSzPts val="1800"/>
              <a:buChar char=" "/>
              <a:defRPr>
                <a:uFillTx/>
              </a:defRPr>
            </a:lvl1pPr>
            <a:lvl2pPr marL="914400" lvl="1" indent="-342900" algn="l" rtl="0">
              <a:lnSpc>
                <a:spcPct val="90000"/>
              </a:lnSpc>
              <a:spcBef>
                <a:spcPts val="200"/>
              </a:spcBef>
              <a:spcAft>
                <a:spcPts val="0"/>
              </a:spcAft>
              <a:buSzPts val="1800"/>
              <a:buChar char="◦"/>
              <a:defRPr>
                <a:uFillTx/>
              </a:defRPr>
            </a:lvl2pPr>
            <a:lvl3pPr marL="1371600" lvl="2" indent="-342900" algn="l" rtl="0">
              <a:lnSpc>
                <a:spcPct val="90000"/>
              </a:lnSpc>
              <a:spcBef>
                <a:spcPts val="400"/>
              </a:spcBef>
              <a:spcAft>
                <a:spcPts val="0"/>
              </a:spcAft>
              <a:buSzPts val="1800"/>
              <a:buChar char="◦"/>
              <a:defRPr>
                <a:uFillTx/>
              </a:defRPr>
            </a:lvl3pPr>
            <a:lvl4pPr marL="1828800" lvl="3" indent="-342900" algn="l" rtl="0">
              <a:lnSpc>
                <a:spcPct val="90000"/>
              </a:lnSpc>
              <a:spcBef>
                <a:spcPts val="400"/>
              </a:spcBef>
              <a:spcAft>
                <a:spcPts val="0"/>
              </a:spcAft>
              <a:buSzPts val="1800"/>
              <a:buChar char="◦"/>
              <a:defRPr>
                <a:uFillTx/>
              </a:defRPr>
            </a:lvl4pPr>
            <a:lvl5pPr marL="2286000" lvl="4" indent="-342900" algn="l" rtl="0">
              <a:lnSpc>
                <a:spcPct val="90000"/>
              </a:lnSpc>
              <a:spcBef>
                <a:spcPts val="400"/>
              </a:spcBef>
              <a:spcAft>
                <a:spcPts val="0"/>
              </a:spcAft>
              <a:buSzPts val="1800"/>
              <a:buChar char="◦"/>
              <a:defRPr>
                <a:uFillTx/>
              </a:defRPr>
            </a:lvl5pPr>
            <a:lvl6pPr marL="2743200" lvl="5" indent="-342900" algn="l" rtl="0">
              <a:lnSpc>
                <a:spcPct val="90000"/>
              </a:lnSpc>
              <a:spcBef>
                <a:spcPts val="400"/>
              </a:spcBef>
              <a:spcAft>
                <a:spcPts val="0"/>
              </a:spcAft>
              <a:buSzPts val="1800"/>
              <a:buChar char="◦"/>
              <a:defRPr>
                <a:uFillTx/>
              </a:defRPr>
            </a:lvl6pPr>
            <a:lvl7pPr marL="3200400" lvl="6" indent="-342900" algn="l" rtl="0">
              <a:lnSpc>
                <a:spcPct val="90000"/>
              </a:lnSpc>
              <a:spcBef>
                <a:spcPts val="400"/>
              </a:spcBef>
              <a:spcAft>
                <a:spcPts val="0"/>
              </a:spcAft>
              <a:buSzPts val="1800"/>
              <a:buChar char="◦"/>
              <a:defRPr>
                <a:uFillTx/>
              </a:defRPr>
            </a:lvl7pPr>
            <a:lvl8pPr marL="3657600" lvl="7" indent="-342900" algn="l" rtl="0">
              <a:lnSpc>
                <a:spcPct val="90000"/>
              </a:lnSpc>
              <a:spcBef>
                <a:spcPts val="400"/>
              </a:spcBef>
              <a:spcAft>
                <a:spcPts val="0"/>
              </a:spcAft>
              <a:buSzPts val="1800"/>
              <a:buChar char="◦"/>
              <a:defRPr>
                <a:uFillTx/>
              </a:defRPr>
            </a:lvl8pPr>
            <a:lvl9pPr marL="4114800" lvl="8" indent="-342900" algn="l" rtl="0">
              <a:lnSpc>
                <a:spcPct val="90000"/>
              </a:lnSpc>
              <a:spcBef>
                <a:spcPts val="400"/>
              </a:spcBef>
              <a:spcAft>
                <a:spcPts val="400"/>
              </a:spcAft>
              <a:buSzPts val="1800"/>
              <a:buChar char="◦"/>
              <a:defRPr>
                <a:uFillTx/>
              </a:defRPr>
            </a:lvl9pPr>
          </a:lstStyle>
          <a:p>
            <a:endParaRPr/>
          </a:p>
        </p:txBody>
      </p:sp>
      <p:sp>
        <p:nvSpPr>
          <p:cNvPr id="1073" name="Google Shape;1073;g8b00bb3983_0_316"/>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74" name="Google Shape;1074;g8b00bb3983_0_316"/>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uFillTx/>
              </a:defRPr>
            </a:lvl1pPr>
            <a:lvl2pPr lvl="1" algn="l" rtl="0">
              <a:spcBef>
                <a:spcPts val="0"/>
              </a:spcBef>
              <a:spcAft>
                <a:spcPts val="0"/>
              </a:spcAft>
              <a:buSzPts val="1400"/>
              <a:buNone/>
              <a:defRPr>
                <a:uFillTx/>
              </a:defRPr>
            </a:lvl2pPr>
            <a:lvl3pPr lvl="2" algn="l" rtl="0">
              <a:spcBef>
                <a:spcPts val="0"/>
              </a:spcBef>
              <a:spcAft>
                <a:spcPts val="0"/>
              </a:spcAft>
              <a:buSzPts val="1400"/>
              <a:buNone/>
              <a:defRPr>
                <a:uFillTx/>
              </a:defRPr>
            </a:lvl3pPr>
            <a:lvl4pPr lvl="3" algn="l" rtl="0">
              <a:spcBef>
                <a:spcPts val="0"/>
              </a:spcBef>
              <a:spcAft>
                <a:spcPts val="0"/>
              </a:spcAft>
              <a:buSzPts val="1400"/>
              <a:buNone/>
              <a:defRPr>
                <a:uFillTx/>
              </a:defRPr>
            </a:lvl4pPr>
            <a:lvl5pPr lvl="4" algn="l" rtl="0">
              <a:spcBef>
                <a:spcPts val="0"/>
              </a:spcBef>
              <a:spcAft>
                <a:spcPts val="0"/>
              </a:spcAft>
              <a:buSzPts val="1400"/>
              <a:buNone/>
              <a:defRPr>
                <a:uFillTx/>
              </a:defRPr>
            </a:lvl5pPr>
            <a:lvl6pPr lvl="5" algn="l" rtl="0">
              <a:spcBef>
                <a:spcPts val="0"/>
              </a:spcBef>
              <a:spcAft>
                <a:spcPts val="0"/>
              </a:spcAft>
              <a:buSzPts val="1400"/>
              <a:buNone/>
              <a:defRPr>
                <a:uFillTx/>
              </a:defRPr>
            </a:lvl6pPr>
            <a:lvl7pPr lvl="6" algn="l" rtl="0">
              <a:spcBef>
                <a:spcPts val="0"/>
              </a:spcBef>
              <a:spcAft>
                <a:spcPts val="0"/>
              </a:spcAft>
              <a:buSzPts val="1400"/>
              <a:buNone/>
              <a:defRPr>
                <a:uFillTx/>
              </a:defRPr>
            </a:lvl7pPr>
            <a:lvl8pPr lvl="7" algn="l" rtl="0">
              <a:spcBef>
                <a:spcPts val="0"/>
              </a:spcBef>
              <a:spcAft>
                <a:spcPts val="0"/>
              </a:spcAft>
              <a:buSzPts val="1400"/>
              <a:buNone/>
              <a:defRPr>
                <a:uFillTx/>
              </a:defRPr>
            </a:lvl8pPr>
            <a:lvl9pPr lvl="8" algn="l" rtl="0">
              <a:spcBef>
                <a:spcPts val="0"/>
              </a:spcBef>
              <a:spcAft>
                <a:spcPts val="0"/>
              </a:spcAft>
              <a:buSzPts val="1400"/>
              <a:buNone/>
              <a:defRPr>
                <a:uFillTx/>
              </a:defRPr>
            </a:lvl9pPr>
          </a:lstStyle>
          <a:p>
            <a:endParaRPr/>
          </a:p>
        </p:txBody>
      </p:sp>
      <p:sp>
        <p:nvSpPr>
          <p:cNvPr id="1075" name="Google Shape;1075;g8b00bb3983_0_316"/>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uFillTx/>
              </a:defRPr>
            </a:lvl1pPr>
            <a:lvl2pPr marL="0" lvl="1" indent="0" algn="r" rtl="0">
              <a:spcBef>
                <a:spcPts val="0"/>
              </a:spcBef>
              <a:buNone/>
              <a:defRPr>
                <a:uFillTx/>
              </a:defRPr>
            </a:lvl2pPr>
            <a:lvl3pPr marL="0" lvl="2" indent="0" algn="r" rtl="0">
              <a:spcBef>
                <a:spcPts val="0"/>
              </a:spcBef>
              <a:buNone/>
              <a:defRPr>
                <a:uFillTx/>
              </a:defRPr>
            </a:lvl3pPr>
            <a:lvl4pPr marL="0" lvl="3" indent="0" algn="r" rtl="0">
              <a:spcBef>
                <a:spcPts val="0"/>
              </a:spcBef>
              <a:buNone/>
              <a:defRPr>
                <a:uFillTx/>
              </a:defRPr>
            </a:lvl4pPr>
            <a:lvl5pPr marL="0" lvl="4" indent="0" algn="r" rtl="0">
              <a:spcBef>
                <a:spcPts val="0"/>
              </a:spcBef>
              <a:buNone/>
              <a:defRPr>
                <a:uFillTx/>
              </a:defRPr>
            </a:lvl5pPr>
            <a:lvl6pPr marL="0" lvl="5" indent="0" algn="r" rtl="0">
              <a:spcBef>
                <a:spcPts val="0"/>
              </a:spcBef>
              <a:buNone/>
              <a:defRPr>
                <a:uFillTx/>
              </a:defRPr>
            </a:lvl6pPr>
            <a:lvl7pPr marL="0" lvl="6" indent="0" algn="r" rtl="0">
              <a:spcBef>
                <a:spcPts val="0"/>
              </a:spcBef>
              <a:buNone/>
              <a:defRPr>
                <a:uFillTx/>
              </a:defRPr>
            </a:lvl7pPr>
            <a:lvl8pPr marL="0" lvl="7" indent="0" algn="r" rtl="0">
              <a:spcBef>
                <a:spcPts val="0"/>
              </a:spcBef>
              <a:buNone/>
              <a:defRPr>
                <a:uFillTx/>
              </a:defRPr>
            </a:lvl8pPr>
            <a:lvl9pPr marL="0" lvl="8" indent="0" algn="r" rtl="0">
              <a:spcBef>
                <a:spcPts val="0"/>
              </a:spcBef>
              <a:buNone/>
              <a:defRPr>
                <a:uFillTx/>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_1">
    <p:spTree>
      <p:nvGrpSpPr>
        <p:cNvPr id="1" name="Shape 25"/>
        <p:cNvGrpSpPr/>
        <p:nvPr/>
      </p:nvGrpSpPr>
      <p:grpSpPr>
        <a:xfrm>
          <a:off x="0" y="0"/>
          <a:ext cx="0" cy="0"/>
          <a:chOff x="0" y="0"/>
          <a:chExt cx="0" cy="0"/>
        </a:xfrm>
      </p:grpSpPr>
      <p:sp>
        <p:nvSpPr>
          <p:cNvPr id="26" name="Google Shape;26;p22"/>
          <p:cNvSpPr txBox="1">
            <a:spLocks noGrp="1"/>
          </p:cNvSpPr>
          <p:nvPr>
            <p:ph type="ctrTitle"/>
          </p:nvPr>
        </p:nvSpPr>
        <p:spPr>
          <a:xfrm>
            <a:off x="1143000" y="935302"/>
            <a:ext cx="6858000" cy="1989900"/>
          </a:xfrm>
          <a:prstGeom prst="rect">
            <a:avLst/>
          </a:prstGeom>
          <a:noFill/>
          <a:ln>
            <a:noFill/>
          </a:ln>
        </p:spPr>
        <p:txBody>
          <a:bodyPr spcFirstLastPara="1" wrap="square" lIns="71100" tIns="35550" rIns="71100" bIns="35550" anchor="b" anchorCtr="0">
            <a:noAutofit/>
          </a:bodyPr>
          <a:lstStyle>
            <a:lvl1pPr lvl="0" algn="ctr">
              <a:lnSpc>
                <a:spcPct val="90000"/>
              </a:lnSpc>
              <a:spcBef>
                <a:spcPts val="0"/>
              </a:spcBef>
              <a:spcAft>
                <a:spcPts val="0"/>
              </a:spcAft>
              <a:buClr>
                <a:schemeClr val="dk1"/>
              </a:buClr>
              <a:buSzPts val="4700"/>
              <a:buFont typeface="Calibri"/>
              <a:buNone/>
              <a:defRPr sz="4700">
                <a:uFillTx/>
              </a:defRPr>
            </a:lvl1pPr>
            <a:lvl2pPr lvl="1" algn="l">
              <a:lnSpc>
                <a:spcPct val="100000"/>
              </a:lnSpc>
              <a:spcBef>
                <a:spcPts val="0"/>
              </a:spcBef>
              <a:spcAft>
                <a:spcPts val="0"/>
              </a:spcAft>
              <a:buSzPts val="2800"/>
              <a:buNone/>
              <a:defRPr>
                <a:uFillTx/>
              </a:defRPr>
            </a:lvl2pPr>
            <a:lvl3pPr lvl="2" algn="l">
              <a:lnSpc>
                <a:spcPct val="100000"/>
              </a:lnSpc>
              <a:spcBef>
                <a:spcPts val="0"/>
              </a:spcBef>
              <a:spcAft>
                <a:spcPts val="0"/>
              </a:spcAft>
              <a:buSzPts val="2800"/>
              <a:buNone/>
              <a:defRPr>
                <a:uFillTx/>
              </a:defRPr>
            </a:lvl3pPr>
            <a:lvl4pPr lvl="3" algn="l">
              <a:lnSpc>
                <a:spcPct val="100000"/>
              </a:lnSpc>
              <a:spcBef>
                <a:spcPts val="0"/>
              </a:spcBef>
              <a:spcAft>
                <a:spcPts val="0"/>
              </a:spcAft>
              <a:buSzPts val="2800"/>
              <a:buNone/>
              <a:defRPr>
                <a:uFillTx/>
              </a:defRPr>
            </a:lvl4pPr>
            <a:lvl5pPr lvl="4" algn="l">
              <a:lnSpc>
                <a:spcPct val="100000"/>
              </a:lnSpc>
              <a:spcBef>
                <a:spcPts val="0"/>
              </a:spcBef>
              <a:spcAft>
                <a:spcPts val="0"/>
              </a:spcAft>
              <a:buSzPts val="2800"/>
              <a:buNone/>
              <a:defRPr>
                <a:uFillTx/>
              </a:defRPr>
            </a:lvl5pPr>
            <a:lvl6pPr lvl="5" algn="l">
              <a:lnSpc>
                <a:spcPct val="100000"/>
              </a:lnSpc>
              <a:spcBef>
                <a:spcPts val="0"/>
              </a:spcBef>
              <a:spcAft>
                <a:spcPts val="0"/>
              </a:spcAft>
              <a:buSzPts val="2800"/>
              <a:buNone/>
              <a:defRPr>
                <a:uFillTx/>
              </a:defRPr>
            </a:lvl6pPr>
            <a:lvl7pPr lvl="6" algn="l">
              <a:lnSpc>
                <a:spcPct val="100000"/>
              </a:lnSpc>
              <a:spcBef>
                <a:spcPts val="0"/>
              </a:spcBef>
              <a:spcAft>
                <a:spcPts val="0"/>
              </a:spcAft>
              <a:buSzPts val="2800"/>
              <a:buNone/>
              <a:defRPr>
                <a:uFillTx/>
              </a:defRPr>
            </a:lvl7pPr>
            <a:lvl8pPr lvl="7" algn="l">
              <a:lnSpc>
                <a:spcPct val="100000"/>
              </a:lnSpc>
              <a:spcBef>
                <a:spcPts val="0"/>
              </a:spcBef>
              <a:spcAft>
                <a:spcPts val="0"/>
              </a:spcAft>
              <a:buSzPts val="2800"/>
              <a:buNone/>
              <a:defRPr>
                <a:uFillTx/>
              </a:defRPr>
            </a:lvl8pPr>
            <a:lvl9pPr lvl="8" algn="l">
              <a:lnSpc>
                <a:spcPct val="100000"/>
              </a:lnSpc>
              <a:spcBef>
                <a:spcPts val="0"/>
              </a:spcBef>
              <a:spcAft>
                <a:spcPts val="0"/>
              </a:spcAft>
              <a:buSzPts val="2800"/>
              <a:buNone/>
              <a:defRPr>
                <a:uFillTx/>
              </a:defRPr>
            </a:lvl9pPr>
          </a:lstStyle>
          <a:p>
            <a:endParaRPr/>
          </a:p>
        </p:txBody>
      </p:sp>
      <p:sp>
        <p:nvSpPr>
          <p:cNvPr id="27" name="Google Shape;27;p22"/>
          <p:cNvSpPr txBox="1">
            <a:spLocks noGrp="1"/>
          </p:cNvSpPr>
          <p:nvPr>
            <p:ph type="subTitle" idx="1"/>
          </p:nvPr>
        </p:nvSpPr>
        <p:spPr>
          <a:xfrm>
            <a:off x="1143000" y="3001698"/>
            <a:ext cx="6858000" cy="1379700"/>
          </a:xfrm>
          <a:prstGeom prst="rect">
            <a:avLst/>
          </a:prstGeom>
          <a:noFill/>
          <a:ln>
            <a:noFill/>
          </a:ln>
        </p:spPr>
        <p:txBody>
          <a:bodyPr spcFirstLastPara="1" wrap="square" lIns="71100" tIns="35550" rIns="71100" bIns="35550" anchor="t" anchorCtr="0">
            <a:noAutofit/>
          </a:bodyPr>
          <a:lstStyle>
            <a:lvl1pPr lvl="0" algn="ctr">
              <a:lnSpc>
                <a:spcPct val="90000"/>
              </a:lnSpc>
              <a:spcBef>
                <a:spcPts val="800"/>
              </a:spcBef>
              <a:spcAft>
                <a:spcPts val="0"/>
              </a:spcAft>
              <a:buClr>
                <a:schemeClr val="dk1"/>
              </a:buClr>
              <a:buSzPts val="1900"/>
              <a:buNone/>
              <a:defRPr sz="1900">
                <a:uFillTx/>
              </a:defRPr>
            </a:lvl1pPr>
            <a:lvl2pPr lvl="1" algn="ctr">
              <a:lnSpc>
                <a:spcPct val="90000"/>
              </a:lnSpc>
              <a:spcBef>
                <a:spcPts val="400"/>
              </a:spcBef>
              <a:spcAft>
                <a:spcPts val="0"/>
              </a:spcAft>
              <a:buClr>
                <a:schemeClr val="dk1"/>
              </a:buClr>
              <a:buSzPts val="1600"/>
              <a:buNone/>
              <a:defRPr sz="1600">
                <a:uFillTx/>
              </a:defRPr>
            </a:lvl2pPr>
            <a:lvl3pPr lvl="2" algn="ctr">
              <a:lnSpc>
                <a:spcPct val="90000"/>
              </a:lnSpc>
              <a:spcBef>
                <a:spcPts val="400"/>
              </a:spcBef>
              <a:spcAft>
                <a:spcPts val="0"/>
              </a:spcAft>
              <a:buClr>
                <a:schemeClr val="dk1"/>
              </a:buClr>
              <a:buSzPts val="1400"/>
              <a:buNone/>
              <a:defRPr sz="1400">
                <a:uFillTx/>
              </a:defRPr>
            </a:lvl3pPr>
            <a:lvl4pPr lvl="3" algn="ctr">
              <a:lnSpc>
                <a:spcPct val="90000"/>
              </a:lnSpc>
              <a:spcBef>
                <a:spcPts val="400"/>
              </a:spcBef>
              <a:spcAft>
                <a:spcPts val="0"/>
              </a:spcAft>
              <a:buClr>
                <a:schemeClr val="dk1"/>
              </a:buClr>
              <a:buSzPts val="1200"/>
              <a:buNone/>
              <a:defRPr sz="1200">
                <a:uFillTx/>
              </a:defRPr>
            </a:lvl4pPr>
            <a:lvl5pPr lvl="4" algn="ctr">
              <a:lnSpc>
                <a:spcPct val="90000"/>
              </a:lnSpc>
              <a:spcBef>
                <a:spcPts val="400"/>
              </a:spcBef>
              <a:spcAft>
                <a:spcPts val="0"/>
              </a:spcAft>
              <a:buClr>
                <a:schemeClr val="dk1"/>
              </a:buClr>
              <a:buSzPts val="1200"/>
              <a:buNone/>
              <a:defRPr sz="1200">
                <a:uFillTx/>
              </a:defRPr>
            </a:lvl5pPr>
            <a:lvl6pPr lvl="5" algn="ctr">
              <a:lnSpc>
                <a:spcPct val="90000"/>
              </a:lnSpc>
              <a:spcBef>
                <a:spcPts val="400"/>
              </a:spcBef>
              <a:spcAft>
                <a:spcPts val="0"/>
              </a:spcAft>
              <a:buClr>
                <a:schemeClr val="dk1"/>
              </a:buClr>
              <a:buSzPts val="1200"/>
              <a:buNone/>
              <a:defRPr sz="1200">
                <a:uFillTx/>
              </a:defRPr>
            </a:lvl6pPr>
            <a:lvl7pPr lvl="6" algn="ctr">
              <a:lnSpc>
                <a:spcPct val="90000"/>
              </a:lnSpc>
              <a:spcBef>
                <a:spcPts val="400"/>
              </a:spcBef>
              <a:spcAft>
                <a:spcPts val="0"/>
              </a:spcAft>
              <a:buClr>
                <a:schemeClr val="dk1"/>
              </a:buClr>
              <a:buSzPts val="1200"/>
              <a:buNone/>
              <a:defRPr sz="1200">
                <a:uFillTx/>
              </a:defRPr>
            </a:lvl7pPr>
            <a:lvl8pPr lvl="7" algn="ctr">
              <a:lnSpc>
                <a:spcPct val="90000"/>
              </a:lnSpc>
              <a:spcBef>
                <a:spcPts val="400"/>
              </a:spcBef>
              <a:spcAft>
                <a:spcPts val="0"/>
              </a:spcAft>
              <a:buClr>
                <a:schemeClr val="dk1"/>
              </a:buClr>
              <a:buSzPts val="1200"/>
              <a:buNone/>
              <a:defRPr sz="1200">
                <a:uFillTx/>
              </a:defRPr>
            </a:lvl8pPr>
            <a:lvl9pPr lvl="8" algn="ctr">
              <a:lnSpc>
                <a:spcPct val="90000"/>
              </a:lnSpc>
              <a:spcBef>
                <a:spcPts val="400"/>
              </a:spcBef>
              <a:spcAft>
                <a:spcPts val="0"/>
              </a:spcAft>
              <a:buClr>
                <a:schemeClr val="dk1"/>
              </a:buClr>
              <a:buSzPts val="1200"/>
              <a:buNone/>
              <a:defRPr sz="1200">
                <a:uFillTx/>
              </a:defRPr>
            </a:lvl9pPr>
          </a:lstStyle>
          <a:p>
            <a:endParaRPr/>
          </a:p>
        </p:txBody>
      </p:sp>
      <p:sp>
        <p:nvSpPr>
          <p:cNvPr id="28" name="Google Shape;28;p22"/>
          <p:cNvSpPr txBox="1">
            <a:spLocks noGrp="1"/>
          </p:cNvSpPr>
          <p:nvPr>
            <p:ph type="dt" idx="10"/>
          </p:nvPr>
        </p:nvSpPr>
        <p:spPr>
          <a:xfrm>
            <a:off x="628650" y="5296958"/>
            <a:ext cx="2057400" cy="30420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9pPr>
          </a:lstStyle>
          <a:p>
            <a:endParaRPr/>
          </a:p>
        </p:txBody>
      </p:sp>
      <p:sp>
        <p:nvSpPr>
          <p:cNvPr id="29" name="Google Shape;29;p22"/>
          <p:cNvSpPr txBox="1">
            <a:spLocks noGrp="1"/>
          </p:cNvSpPr>
          <p:nvPr>
            <p:ph type="ftr" idx="11"/>
          </p:nvPr>
        </p:nvSpPr>
        <p:spPr>
          <a:xfrm>
            <a:off x="3028950" y="5296958"/>
            <a:ext cx="3086100" cy="30420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uFillTx/>
                <a:latin typeface="Arial"/>
                <a:ea typeface="Arial"/>
                <a:cs typeface="Arial"/>
                <a:sym typeface="Arial"/>
              </a:defRPr>
            </a:lvl9pPr>
          </a:lstStyle>
          <a:p>
            <a:endParaRPr/>
          </a:p>
        </p:txBody>
      </p:sp>
      <p:sp>
        <p:nvSpPr>
          <p:cNvPr id="30" name="Google Shape;30;p22"/>
          <p:cNvSpPr txBox="1">
            <a:spLocks noGrp="1"/>
          </p:cNvSpPr>
          <p:nvPr>
            <p:ph type="sldNum" idx="12"/>
          </p:nvPr>
        </p:nvSpPr>
        <p:spPr>
          <a:xfrm>
            <a:off x="6457950" y="5296958"/>
            <a:ext cx="2057400" cy="30420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_AND_BODY 3">
    <p:bg>
      <p:bgPr>
        <a:solidFill>
          <a:srgbClr val="000000"/>
        </a:solidFill>
        <a:effectLst/>
      </p:bgPr>
    </p:bg>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33" name="Google Shape;33;p26"/>
          <p:cNvSpPr txBox="1">
            <a:spLocks noGrp="1"/>
          </p:cNvSpPr>
          <p:nvPr>
            <p:ph type="body" idx="1"/>
          </p:nvPr>
        </p:nvSpPr>
        <p:spPr>
          <a:xfrm>
            <a:off x="311698" y="1280528"/>
            <a:ext cx="8520600" cy="37959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34" name="Google Shape;34;p26"/>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2">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311708" y="827306"/>
            <a:ext cx="8520600" cy="22809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200"/>
              <a:buFont typeface="Arial"/>
              <a:buNone/>
              <a:defRPr sz="52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37" name="Google Shape;37;p27"/>
          <p:cNvSpPr txBox="1">
            <a:spLocks noGrp="1"/>
          </p:cNvSpPr>
          <p:nvPr>
            <p:ph type="body" idx="1"/>
          </p:nvPr>
        </p:nvSpPr>
        <p:spPr>
          <a:xfrm>
            <a:off x="311698" y="3149027"/>
            <a:ext cx="8520600" cy="880800"/>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800"/>
              <a:buFont typeface="Arial"/>
              <a:buNone/>
              <a:defRPr sz="2800">
                <a:uFillTx/>
              </a:defRPr>
            </a:lvl1pPr>
            <a:lvl2pPr marL="914400" lvl="1" indent="-228600" algn="ctr">
              <a:lnSpc>
                <a:spcPct val="100000"/>
              </a:lnSpc>
              <a:spcBef>
                <a:spcPts val="0"/>
              </a:spcBef>
              <a:spcAft>
                <a:spcPts val="0"/>
              </a:spcAft>
              <a:buClr>
                <a:srgbClr val="585858"/>
              </a:buClr>
              <a:buSzPts val="2800"/>
              <a:buFont typeface="Arial"/>
              <a:buNone/>
              <a:defRPr sz="2800">
                <a:uFillTx/>
              </a:defRPr>
            </a:lvl2pPr>
            <a:lvl3pPr marL="1371600" lvl="2" indent="-228600" algn="ctr">
              <a:lnSpc>
                <a:spcPct val="100000"/>
              </a:lnSpc>
              <a:spcBef>
                <a:spcPts val="0"/>
              </a:spcBef>
              <a:spcAft>
                <a:spcPts val="0"/>
              </a:spcAft>
              <a:buClr>
                <a:srgbClr val="585858"/>
              </a:buClr>
              <a:buSzPts val="2800"/>
              <a:buFont typeface="Arial"/>
              <a:buNone/>
              <a:defRPr sz="2800">
                <a:uFillTx/>
              </a:defRPr>
            </a:lvl3pPr>
            <a:lvl4pPr marL="1828800" lvl="3" indent="-228600" algn="ctr">
              <a:lnSpc>
                <a:spcPct val="100000"/>
              </a:lnSpc>
              <a:spcBef>
                <a:spcPts val="0"/>
              </a:spcBef>
              <a:spcAft>
                <a:spcPts val="0"/>
              </a:spcAft>
              <a:buClr>
                <a:srgbClr val="585858"/>
              </a:buClr>
              <a:buSzPts val="2800"/>
              <a:buFont typeface="Arial"/>
              <a:buNone/>
              <a:defRPr sz="2800">
                <a:uFillTx/>
              </a:defRPr>
            </a:lvl4pPr>
            <a:lvl5pPr marL="2286000" lvl="4" indent="-228600" algn="ctr">
              <a:lnSpc>
                <a:spcPct val="100000"/>
              </a:lnSpc>
              <a:spcBef>
                <a:spcPts val="0"/>
              </a:spcBef>
              <a:spcAft>
                <a:spcPts val="0"/>
              </a:spcAft>
              <a:buClr>
                <a:srgbClr val="585858"/>
              </a:buClr>
              <a:buSzPts val="2800"/>
              <a:buFont typeface="Arial"/>
              <a:buNone/>
              <a:defRPr sz="28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38" name="Google Shape;38;p27"/>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311698" y="2389832"/>
            <a:ext cx="8520600" cy="9354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41" name="Google Shape;41;p28"/>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_AND_BODY 4">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44" name="Google Shape;44;p29"/>
          <p:cNvSpPr txBox="1">
            <a:spLocks noGrp="1"/>
          </p:cNvSpPr>
          <p:nvPr>
            <p:ph type="body" idx="1"/>
          </p:nvPr>
        </p:nvSpPr>
        <p:spPr>
          <a:xfrm>
            <a:off x="311698" y="1280528"/>
            <a:ext cx="8520600" cy="37959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45" name="Google Shape;45;p29"/>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uFillTx/>
              </a:defRPr>
            </a:lvl1pPr>
            <a:lvl2pPr lvl="1" algn="l">
              <a:lnSpc>
                <a:spcPct val="100000"/>
              </a:lnSpc>
              <a:spcBef>
                <a:spcPts val="0"/>
              </a:spcBef>
              <a:spcAft>
                <a:spcPts val="0"/>
              </a:spcAft>
              <a:buClr>
                <a:srgbClr val="000000"/>
              </a:buClr>
              <a:buSzPts val="1800"/>
              <a:buNone/>
              <a:defRPr>
                <a:uFillTx/>
              </a:defRPr>
            </a:lvl2pPr>
            <a:lvl3pPr lvl="2" algn="l">
              <a:lnSpc>
                <a:spcPct val="100000"/>
              </a:lnSpc>
              <a:spcBef>
                <a:spcPts val="0"/>
              </a:spcBef>
              <a:spcAft>
                <a:spcPts val="0"/>
              </a:spcAft>
              <a:buClr>
                <a:srgbClr val="000000"/>
              </a:buClr>
              <a:buSzPts val="1800"/>
              <a:buNone/>
              <a:defRPr>
                <a:uFillTx/>
              </a:defRPr>
            </a:lvl3pPr>
            <a:lvl4pPr lvl="3" algn="l">
              <a:lnSpc>
                <a:spcPct val="100000"/>
              </a:lnSpc>
              <a:spcBef>
                <a:spcPts val="0"/>
              </a:spcBef>
              <a:spcAft>
                <a:spcPts val="0"/>
              </a:spcAft>
              <a:buClr>
                <a:srgbClr val="000000"/>
              </a:buClr>
              <a:buSzPts val="1800"/>
              <a:buNone/>
              <a:defRPr>
                <a:uFillTx/>
              </a:defRPr>
            </a:lvl4pPr>
            <a:lvl5pPr lvl="4" algn="l">
              <a:lnSpc>
                <a:spcPct val="100000"/>
              </a:lnSpc>
              <a:spcBef>
                <a:spcPts val="0"/>
              </a:spcBef>
              <a:spcAft>
                <a:spcPts val="0"/>
              </a:spcAft>
              <a:buClr>
                <a:srgbClr val="000000"/>
              </a:buClr>
              <a:buSzPts val="1800"/>
              <a:buNone/>
              <a:defRPr>
                <a:uFillTx/>
              </a:defRPr>
            </a:lvl5pPr>
            <a:lvl6pPr lvl="5" algn="l">
              <a:lnSpc>
                <a:spcPct val="100000"/>
              </a:lnSpc>
              <a:spcBef>
                <a:spcPts val="0"/>
              </a:spcBef>
              <a:spcAft>
                <a:spcPts val="0"/>
              </a:spcAft>
              <a:buClr>
                <a:srgbClr val="000000"/>
              </a:buClr>
              <a:buSzPts val="1800"/>
              <a:buNone/>
              <a:defRPr>
                <a:uFillTx/>
              </a:defRPr>
            </a:lvl6pPr>
            <a:lvl7pPr lvl="6" algn="l">
              <a:lnSpc>
                <a:spcPct val="100000"/>
              </a:lnSpc>
              <a:spcBef>
                <a:spcPts val="0"/>
              </a:spcBef>
              <a:spcAft>
                <a:spcPts val="0"/>
              </a:spcAft>
              <a:buClr>
                <a:srgbClr val="000000"/>
              </a:buClr>
              <a:buSzPts val="1800"/>
              <a:buNone/>
              <a:defRPr>
                <a:uFillTx/>
              </a:defRPr>
            </a:lvl7pPr>
            <a:lvl8pPr lvl="7" algn="l">
              <a:lnSpc>
                <a:spcPct val="100000"/>
              </a:lnSpc>
              <a:spcBef>
                <a:spcPts val="0"/>
              </a:spcBef>
              <a:spcAft>
                <a:spcPts val="0"/>
              </a:spcAft>
              <a:buClr>
                <a:srgbClr val="000000"/>
              </a:buClr>
              <a:buSzPts val="1800"/>
              <a:buNone/>
              <a:defRPr>
                <a:uFillTx/>
              </a:defRPr>
            </a:lvl8pPr>
            <a:lvl9pPr lvl="8" algn="l">
              <a:lnSpc>
                <a:spcPct val="100000"/>
              </a:lnSpc>
              <a:spcBef>
                <a:spcPts val="0"/>
              </a:spcBef>
              <a:spcAft>
                <a:spcPts val="0"/>
              </a:spcAft>
              <a:buClr>
                <a:srgbClr val="000000"/>
              </a:buClr>
              <a:buSzPts val="1800"/>
              <a:buNone/>
              <a:defRPr>
                <a:uFillTx/>
              </a:defRPr>
            </a:lvl9pPr>
          </a:lstStyle>
          <a:p>
            <a:endParaRPr/>
          </a:p>
        </p:txBody>
      </p:sp>
      <p:sp>
        <p:nvSpPr>
          <p:cNvPr id="48" name="Google Shape;48;p30"/>
          <p:cNvSpPr txBox="1">
            <a:spLocks noGrp="1"/>
          </p:cNvSpPr>
          <p:nvPr>
            <p:ph type="body" idx="1"/>
          </p:nvPr>
        </p:nvSpPr>
        <p:spPr>
          <a:xfrm>
            <a:off x="311698" y="1280528"/>
            <a:ext cx="3999900" cy="37959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uFillTx/>
              </a:defRPr>
            </a:lvl1pPr>
            <a:lvl2pPr marL="914400" lvl="1" indent="-317500" algn="l">
              <a:lnSpc>
                <a:spcPct val="115000"/>
              </a:lnSpc>
              <a:spcBef>
                <a:spcPts val="0"/>
              </a:spcBef>
              <a:spcAft>
                <a:spcPts val="0"/>
              </a:spcAft>
              <a:buSzPts val="1400"/>
              <a:buChar char="○"/>
              <a:defRPr sz="1400">
                <a:uFillTx/>
              </a:defRPr>
            </a:lvl2pPr>
            <a:lvl3pPr marL="1371600" lvl="2" indent="-317500" algn="l">
              <a:lnSpc>
                <a:spcPct val="115000"/>
              </a:lnSpc>
              <a:spcBef>
                <a:spcPts val="0"/>
              </a:spcBef>
              <a:spcAft>
                <a:spcPts val="0"/>
              </a:spcAft>
              <a:buSzPts val="1400"/>
              <a:buChar char="■"/>
              <a:defRPr sz="1400">
                <a:uFillTx/>
              </a:defRPr>
            </a:lvl3pPr>
            <a:lvl4pPr marL="1828800" lvl="3" indent="-317500" algn="l">
              <a:lnSpc>
                <a:spcPct val="115000"/>
              </a:lnSpc>
              <a:spcBef>
                <a:spcPts val="0"/>
              </a:spcBef>
              <a:spcAft>
                <a:spcPts val="0"/>
              </a:spcAft>
              <a:buSzPts val="1400"/>
              <a:buChar char="●"/>
              <a:defRPr sz="1400">
                <a:uFillTx/>
              </a:defRPr>
            </a:lvl4pPr>
            <a:lvl5pPr marL="2286000" lvl="4" indent="-317500" algn="l">
              <a:lnSpc>
                <a:spcPct val="115000"/>
              </a:lnSpc>
              <a:spcBef>
                <a:spcPts val="0"/>
              </a:spcBef>
              <a:spcAft>
                <a:spcPts val="0"/>
              </a:spcAft>
              <a:buSzPts val="1400"/>
              <a:buChar char="○"/>
              <a:defRPr sz="1400">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49" name="Google Shape;49;p30"/>
          <p:cNvSpPr txBox="1">
            <a:spLocks noGrp="1"/>
          </p:cNvSpPr>
          <p:nvPr>
            <p:ph type="body" idx="2"/>
          </p:nvPr>
        </p:nvSpPr>
        <p:spPr>
          <a:xfrm>
            <a:off x="4832398" y="1280526"/>
            <a:ext cx="3999900" cy="37959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uFillTx/>
              </a:defRPr>
            </a:lvl1pPr>
            <a:lvl2pPr marL="914400" lvl="1" indent="-342900" algn="l">
              <a:lnSpc>
                <a:spcPct val="115000"/>
              </a:lnSpc>
              <a:spcBef>
                <a:spcPts val="0"/>
              </a:spcBef>
              <a:spcAft>
                <a:spcPts val="0"/>
              </a:spcAft>
              <a:buSzPts val="1800"/>
              <a:buChar char="○"/>
              <a:defRPr>
                <a:uFillTx/>
              </a:defRPr>
            </a:lvl2pPr>
            <a:lvl3pPr marL="1371600" lvl="2" indent="-342900" algn="l">
              <a:lnSpc>
                <a:spcPct val="115000"/>
              </a:lnSpc>
              <a:spcBef>
                <a:spcPts val="0"/>
              </a:spcBef>
              <a:spcAft>
                <a:spcPts val="0"/>
              </a:spcAft>
              <a:buSzPts val="1800"/>
              <a:buChar char="■"/>
              <a:defRPr>
                <a:uFillTx/>
              </a:defRPr>
            </a:lvl3pPr>
            <a:lvl4pPr marL="1828800" lvl="3" indent="-342900" algn="l">
              <a:lnSpc>
                <a:spcPct val="115000"/>
              </a:lnSpc>
              <a:spcBef>
                <a:spcPts val="0"/>
              </a:spcBef>
              <a:spcAft>
                <a:spcPts val="0"/>
              </a:spcAft>
              <a:buSzPts val="1800"/>
              <a:buChar char="●"/>
              <a:defRPr>
                <a:uFillTx/>
              </a:defRPr>
            </a:lvl4pPr>
            <a:lvl5pPr marL="2286000" lvl="4" indent="-342900" algn="l">
              <a:lnSpc>
                <a:spcPct val="115000"/>
              </a:lnSpc>
              <a:spcBef>
                <a:spcPts val="0"/>
              </a:spcBef>
              <a:spcAft>
                <a:spcPts val="0"/>
              </a:spcAft>
              <a:buSzPts val="1800"/>
              <a:buChar char="○"/>
              <a:defRPr>
                <a:uFillTx/>
              </a:defRPr>
            </a:lvl5pPr>
            <a:lvl6pPr marL="2743200" lvl="5" indent="-342900" algn="l">
              <a:lnSpc>
                <a:spcPct val="115000"/>
              </a:lnSpc>
              <a:spcBef>
                <a:spcPts val="0"/>
              </a:spcBef>
              <a:spcAft>
                <a:spcPts val="0"/>
              </a:spcAft>
              <a:buSzPts val="1800"/>
              <a:buChar char="■"/>
              <a:defRPr>
                <a:uFillTx/>
              </a:defRPr>
            </a:lvl6pPr>
            <a:lvl7pPr marL="3200400" lvl="6" indent="-342900" algn="l">
              <a:lnSpc>
                <a:spcPct val="115000"/>
              </a:lnSpc>
              <a:spcBef>
                <a:spcPts val="0"/>
              </a:spcBef>
              <a:spcAft>
                <a:spcPts val="0"/>
              </a:spcAft>
              <a:buSzPts val="1800"/>
              <a:buChar char="●"/>
              <a:defRPr>
                <a:uFillTx/>
              </a:defRPr>
            </a:lvl7pPr>
            <a:lvl8pPr marL="3657600" lvl="7" indent="-342900" algn="l">
              <a:lnSpc>
                <a:spcPct val="115000"/>
              </a:lnSpc>
              <a:spcBef>
                <a:spcPts val="0"/>
              </a:spcBef>
              <a:spcAft>
                <a:spcPts val="0"/>
              </a:spcAft>
              <a:buSzPts val="1800"/>
              <a:buChar char="○"/>
              <a:defRPr>
                <a:uFillTx/>
              </a:defRPr>
            </a:lvl8pPr>
            <a:lvl9pPr marL="4114800" lvl="8" indent="-342900" algn="l">
              <a:lnSpc>
                <a:spcPct val="115000"/>
              </a:lnSpc>
              <a:spcBef>
                <a:spcPts val="0"/>
              </a:spcBef>
              <a:spcAft>
                <a:spcPts val="0"/>
              </a:spcAft>
              <a:buSzPts val="1800"/>
              <a:buChar char="■"/>
              <a:defRPr>
                <a:uFillTx/>
              </a:defRPr>
            </a:lvl9pPr>
          </a:lstStyle>
          <a:p>
            <a:endParaRPr/>
          </a:p>
        </p:txBody>
      </p:sp>
      <p:sp>
        <p:nvSpPr>
          <p:cNvPr id="50" name="Google Shape;50;p30"/>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698" y="494472"/>
            <a:ext cx="8520600" cy="6363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uFillTx/>
                <a:latin typeface="Arial"/>
                <a:ea typeface="Arial"/>
                <a:cs typeface="Arial"/>
                <a:sym typeface="Arial"/>
              </a:defRPr>
            </a:lvl9pPr>
          </a:lstStyle>
          <a:p>
            <a:endParaRPr/>
          </a:p>
        </p:txBody>
      </p:sp>
      <p:sp>
        <p:nvSpPr>
          <p:cNvPr id="7" name="Google Shape;7;p18"/>
          <p:cNvSpPr txBox="1">
            <a:spLocks noGrp="1"/>
          </p:cNvSpPr>
          <p:nvPr>
            <p:ph type="body" idx="1"/>
          </p:nvPr>
        </p:nvSpPr>
        <p:spPr>
          <a:xfrm>
            <a:off x="311698" y="1280528"/>
            <a:ext cx="8520600" cy="37959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uFillTx/>
                <a:latin typeface="Arial"/>
                <a:ea typeface="Arial"/>
                <a:cs typeface="Arial"/>
                <a:sym typeface="Arial"/>
              </a:defRPr>
            </a:lvl9pPr>
          </a:lstStyle>
          <a:p>
            <a:endParaRPr/>
          </a:p>
        </p:txBody>
      </p:sp>
      <p:sp>
        <p:nvSpPr>
          <p:cNvPr id="8" name="Google Shape;8;p18"/>
          <p:cNvSpPr txBox="1">
            <a:spLocks noGrp="1"/>
          </p:cNvSpPr>
          <p:nvPr>
            <p:ph type="sldNum" idx="12"/>
          </p:nvPr>
        </p:nvSpPr>
        <p:spPr>
          <a:xfrm>
            <a:off x="8684347" y="5267313"/>
            <a:ext cx="336900" cy="2652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uFillTx/>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uFillTx/>
              </a:rPr>
              <a:t>‹#›</a:t>
            </a:fld>
            <a:endParaRPr sz="1400">
              <a:solidFill>
                <a:srgbClr val="000000"/>
              </a:solidFill>
              <a:uFillTx/>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4"/>
        <p:cNvGrpSpPr/>
        <p:nvPr/>
      </p:nvGrpSpPr>
      <p:grpSpPr>
        <a:xfrm>
          <a:off x="0" y="0"/>
          <a:ext cx="0" cy="0"/>
          <a:chOff x="0" y="0"/>
          <a:chExt cx="0" cy="0"/>
        </a:xfrm>
      </p:grpSpPr>
      <p:sp>
        <p:nvSpPr>
          <p:cNvPr id="985" name="Google Shape;985;g8b00bb3983_0_232"/>
          <p:cNvSpPr>
            <a:spLocks/>
          </p:cNvSpPr>
          <p:nvPr/>
        </p:nvSpPr>
        <p:spPr>
          <a:xfrm>
            <a:off x="0" y="5334000"/>
            <a:ext cx="9144000" cy="38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986" name="Google Shape;986;g8b00bb3983_0_232"/>
          <p:cNvSpPr>
            <a:spLocks/>
          </p:cNvSpPr>
          <p:nvPr/>
        </p:nvSpPr>
        <p:spPr>
          <a:xfrm>
            <a:off x="0" y="5278596"/>
            <a:ext cx="9144000" cy="54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987" name="Google Shape;987;g8b00bb3983_0_232"/>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uFillTx/>
                <a:latin typeface="Calibri"/>
                <a:ea typeface="Calibri"/>
                <a:cs typeface="Calibri"/>
                <a:sym typeface="Calibri"/>
              </a:defRPr>
            </a:lvl1pPr>
            <a:lvl2pPr lvl="1" rtl="0">
              <a:spcBef>
                <a:spcPts val="0"/>
              </a:spcBef>
              <a:spcAft>
                <a:spcPts val="0"/>
              </a:spcAft>
              <a:buSzPts val="1400"/>
              <a:buNone/>
              <a:defRPr sz="1800">
                <a:uFillTx/>
              </a:defRPr>
            </a:lvl2pPr>
            <a:lvl3pPr lvl="2" rtl="0">
              <a:spcBef>
                <a:spcPts val="0"/>
              </a:spcBef>
              <a:spcAft>
                <a:spcPts val="0"/>
              </a:spcAft>
              <a:buSzPts val="1400"/>
              <a:buNone/>
              <a:defRPr sz="1800">
                <a:uFillTx/>
              </a:defRPr>
            </a:lvl3pPr>
            <a:lvl4pPr lvl="3" rtl="0">
              <a:spcBef>
                <a:spcPts val="0"/>
              </a:spcBef>
              <a:spcAft>
                <a:spcPts val="0"/>
              </a:spcAft>
              <a:buSzPts val="1400"/>
              <a:buNone/>
              <a:defRPr sz="1800">
                <a:uFillTx/>
              </a:defRPr>
            </a:lvl4pPr>
            <a:lvl5pPr lvl="4" rtl="0">
              <a:spcBef>
                <a:spcPts val="0"/>
              </a:spcBef>
              <a:spcAft>
                <a:spcPts val="0"/>
              </a:spcAft>
              <a:buSzPts val="1400"/>
              <a:buNone/>
              <a:defRPr sz="1800">
                <a:uFillTx/>
              </a:defRPr>
            </a:lvl5pPr>
            <a:lvl6pPr lvl="5" rtl="0">
              <a:spcBef>
                <a:spcPts val="0"/>
              </a:spcBef>
              <a:spcAft>
                <a:spcPts val="0"/>
              </a:spcAft>
              <a:buSzPts val="1400"/>
              <a:buNone/>
              <a:defRPr sz="1800">
                <a:uFillTx/>
              </a:defRPr>
            </a:lvl6pPr>
            <a:lvl7pPr lvl="6" rtl="0">
              <a:spcBef>
                <a:spcPts val="0"/>
              </a:spcBef>
              <a:spcAft>
                <a:spcPts val="0"/>
              </a:spcAft>
              <a:buSzPts val="1400"/>
              <a:buNone/>
              <a:defRPr sz="1800">
                <a:uFillTx/>
              </a:defRPr>
            </a:lvl7pPr>
            <a:lvl8pPr lvl="7" rtl="0">
              <a:spcBef>
                <a:spcPts val="0"/>
              </a:spcBef>
              <a:spcAft>
                <a:spcPts val="0"/>
              </a:spcAft>
              <a:buSzPts val="1400"/>
              <a:buNone/>
              <a:defRPr sz="1800">
                <a:uFillTx/>
              </a:defRPr>
            </a:lvl8pPr>
            <a:lvl9pPr lvl="8" rtl="0">
              <a:spcBef>
                <a:spcPts val="0"/>
              </a:spcBef>
              <a:spcAft>
                <a:spcPts val="0"/>
              </a:spcAft>
              <a:buSzPts val="1400"/>
              <a:buNone/>
              <a:defRPr sz="1800">
                <a:uFillTx/>
              </a:defRPr>
            </a:lvl9pPr>
          </a:lstStyle>
          <a:p>
            <a:endParaRPr/>
          </a:p>
        </p:txBody>
      </p:sp>
      <p:sp>
        <p:nvSpPr>
          <p:cNvPr id="988" name="Google Shape;988;g8b00bb3983_0_232"/>
          <p:cNvSpPr txBox="1">
            <a:spLocks noGrp="1"/>
          </p:cNvSpPr>
          <p:nvPr>
            <p:ph type="body" idx="1"/>
          </p:nvPr>
        </p:nvSpPr>
        <p:spPr>
          <a:xfrm>
            <a:off x="822959" y="1538112"/>
            <a:ext cx="7543800" cy="335280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uFillTx/>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uFillTx/>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uFillTx/>
                <a:latin typeface="Calibri"/>
                <a:ea typeface="Calibri"/>
                <a:cs typeface="Calibri"/>
                <a:sym typeface="Calibri"/>
              </a:defRPr>
            </a:lvl9pPr>
          </a:lstStyle>
          <a:p>
            <a:endParaRPr/>
          </a:p>
        </p:txBody>
      </p:sp>
      <p:sp>
        <p:nvSpPr>
          <p:cNvPr id="989" name="Google Shape;989;g8b00bb3983_0_232"/>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990" name="Google Shape;990;g8b00bb3983_0_232"/>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991" name="Google Shape;991;g8b00bb3983_0_232"/>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uFillTx/>
                <a:latin typeface="Calibri"/>
                <a:ea typeface="Calibri"/>
                <a:cs typeface="Calibri"/>
                <a:sym typeface="Calibri"/>
              </a:defRPr>
            </a:lvl1pPr>
            <a:lvl2pPr marL="0" marR="0" lvl="1" indent="0" algn="r" rtl="0">
              <a:spcBef>
                <a:spcPts val="0"/>
              </a:spcBef>
              <a:buNone/>
              <a:defRPr sz="1050" b="0" i="0" u="none" strike="noStrike" cap="none">
                <a:solidFill>
                  <a:srgbClr val="FFFFFF"/>
                </a:solidFill>
                <a:uFillTx/>
                <a:latin typeface="Calibri"/>
                <a:ea typeface="Calibri"/>
                <a:cs typeface="Calibri"/>
                <a:sym typeface="Calibri"/>
              </a:defRPr>
            </a:lvl2pPr>
            <a:lvl3pPr marL="0" marR="0" lvl="2" indent="0" algn="r" rtl="0">
              <a:spcBef>
                <a:spcPts val="0"/>
              </a:spcBef>
              <a:buNone/>
              <a:defRPr sz="1050" b="0" i="0" u="none" strike="noStrike" cap="none">
                <a:solidFill>
                  <a:srgbClr val="FFFFFF"/>
                </a:solidFill>
                <a:uFillTx/>
                <a:latin typeface="Calibri"/>
                <a:ea typeface="Calibri"/>
                <a:cs typeface="Calibri"/>
                <a:sym typeface="Calibri"/>
              </a:defRPr>
            </a:lvl3pPr>
            <a:lvl4pPr marL="0" marR="0" lvl="3" indent="0" algn="r" rtl="0">
              <a:spcBef>
                <a:spcPts val="0"/>
              </a:spcBef>
              <a:buNone/>
              <a:defRPr sz="1050" b="0" i="0" u="none" strike="noStrike" cap="none">
                <a:solidFill>
                  <a:srgbClr val="FFFFFF"/>
                </a:solidFill>
                <a:uFillTx/>
                <a:latin typeface="Calibri"/>
                <a:ea typeface="Calibri"/>
                <a:cs typeface="Calibri"/>
                <a:sym typeface="Calibri"/>
              </a:defRPr>
            </a:lvl4pPr>
            <a:lvl5pPr marL="0" marR="0" lvl="4" indent="0" algn="r" rtl="0">
              <a:spcBef>
                <a:spcPts val="0"/>
              </a:spcBef>
              <a:buNone/>
              <a:defRPr sz="1050" b="0" i="0" u="none" strike="noStrike" cap="none">
                <a:solidFill>
                  <a:srgbClr val="FFFFFF"/>
                </a:solidFill>
                <a:uFillTx/>
                <a:latin typeface="Calibri"/>
                <a:ea typeface="Calibri"/>
                <a:cs typeface="Calibri"/>
                <a:sym typeface="Calibri"/>
              </a:defRPr>
            </a:lvl5pPr>
            <a:lvl6pPr marL="0" marR="0" lvl="5" indent="0" algn="r" rtl="0">
              <a:spcBef>
                <a:spcPts val="0"/>
              </a:spcBef>
              <a:buNone/>
              <a:defRPr sz="1050" b="0" i="0" u="none" strike="noStrike" cap="none">
                <a:solidFill>
                  <a:srgbClr val="FFFFFF"/>
                </a:solidFill>
                <a:uFillTx/>
                <a:latin typeface="Calibri"/>
                <a:ea typeface="Calibri"/>
                <a:cs typeface="Calibri"/>
                <a:sym typeface="Calibri"/>
              </a:defRPr>
            </a:lvl6pPr>
            <a:lvl7pPr marL="0" marR="0" lvl="6" indent="0" algn="r" rtl="0">
              <a:spcBef>
                <a:spcPts val="0"/>
              </a:spcBef>
              <a:buNone/>
              <a:defRPr sz="1050" b="0" i="0" u="none" strike="noStrike" cap="none">
                <a:solidFill>
                  <a:srgbClr val="FFFFFF"/>
                </a:solidFill>
                <a:uFillTx/>
                <a:latin typeface="Calibri"/>
                <a:ea typeface="Calibri"/>
                <a:cs typeface="Calibri"/>
                <a:sym typeface="Calibri"/>
              </a:defRPr>
            </a:lvl7pPr>
            <a:lvl8pPr marL="0" marR="0" lvl="7" indent="0" algn="r" rtl="0">
              <a:spcBef>
                <a:spcPts val="0"/>
              </a:spcBef>
              <a:buNone/>
              <a:defRPr sz="1050" b="0" i="0" u="none" strike="noStrike" cap="none">
                <a:solidFill>
                  <a:srgbClr val="FFFFFF"/>
                </a:solidFill>
                <a:uFillTx/>
                <a:latin typeface="Calibri"/>
                <a:ea typeface="Calibri"/>
                <a:cs typeface="Calibri"/>
                <a:sym typeface="Calibri"/>
              </a:defRPr>
            </a:lvl8pPr>
            <a:lvl9pPr marL="0" marR="0" lvl="8" indent="0" algn="r" rtl="0">
              <a:spcBef>
                <a:spcPts val="0"/>
              </a:spcBef>
              <a:buNone/>
              <a:defRPr sz="1050" b="0" i="0" u="none" strike="noStrike" cap="none">
                <a:solidFill>
                  <a:srgbClr val="FFFFFF"/>
                </a:solidFill>
                <a:uFillTx/>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uFillTx/>
              </a:rPr>
              <a:t>‹#›</a:t>
            </a:fld>
            <a:endParaRPr>
              <a:uFillTx/>
            </a:endParaRPr>
          </a:p>
        </p:txBody>
      </p:sp>
      <p:cxnSp>
        <p:nvCxnSpPr>
          <p:cNvPr id="992" name="Google Shape;992;g8b00bb3983_0_232"/>
          <p:cNvCxnSpPr/>
          <p:nvPr/>
        </p:nvCxnSpPr>
        <p:spPr>
          <a:xfrm>
            <a:off x="895149" y="1448204"/>
            <a:ext cx="74751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e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3644"/>
        </a:solidFill>
        <a:effectLst/>
      </p:bgPr>
    </p:bg>
    <p:spTree>
      <p:nvGrpSpPr>
        <p:cNvPr id="1" name="Shape 1079"/>
        <p:cNvGrpSpPr/>
        <p:nvPr/>
      </p:nvGrpSpPr>
      <p:grpSpPr>
        <a:xfrm>
          <a:off x="0" y="0"/>
          <a:ext cx="0" cy="0"/>
          <a:chOff x="0" y="0"/>
          <a:chExt cx="0" cy="0"/>
        </a:xfrm>
      </p:grpSpPr>
      <p:sp>
        <p:nvSpPr>
          <p:cNvPr id="1080" name="Google Shape;1080;p1"/>
          <p:cNvSpPr txBox="1">
            <a:spLocks noGrp="1"/>
          </p:cNvSpPr>
          <p:nvPr>
            <p:ph type="title"/>
          </p:nvPr>
        </p:nvSpPr>
        <p:spPr>
          <a:xfrm>
            <a:off x="402562" y="135074"/>
            <a:ext cx="8100900" cy="3698700"/>
          </a:xfrm>
          <a:prstGeom prst="rect">
            <a:avLst/>
          </a:prstGeom>
          <a:noFill/>
          <a:ln>
            <a:noFill/>
          </a:ln>
        </p:spPr>
        <p:txBody>
          <a:bodyPr spcFirstLastPara="1" wrap="square" lIns="91400" tIns="91400" rIns="91400" bIns="91400" anchor="b" anchorCtr="0">
            <a:noAutofit/>
          </a:bodyPr>
          <a:lstStyle/>
          <a:p>
            <a:pPr marL="0" lvl="0" indent="0" algn="ctr" rtl="0">
              <a:lnSpc>
                <a:spcPct val="115000"/>
              </a:lnSpc>
              <a:spcBef>
                <a:spcPts val="0"/>
              </a:spcBef>
              <a:spcAft>
                <a:spcPts val="0"/>
              </a:spcAft>
              <a:buClr>
                <a:schemeClr val="dk1"/>
              </a:buClr>
              <a:buSzPts val="1100"/>
              <a:buFont typeface="Arial"/>
              <a:buNone/>
            </a:pPr>
            <a:r>
              <a:rPr lang="en-US" sz="2600" b="1">
                <a:solidFill>
                  <a:srgbClr val="FFFFFF"/>
                </a:solidFill>
                <a:uFillTx/>
                <a:latin typeface="Muli"/>
                <a:ea typeface="Muli"/>
                <a:cs typeface="Muli"/>
                <a:sym typeface="Muli"/>
              </a:rPr>
              <a:t>Retour à l’école- Présentation et témoignages autour du Guide du praticien inter-agences “Retour à l’école en toute sécurité” </a:t>
            </a:r>
            <a:endParaRPr sz="2700">
              <a:solidFill>
                <a:srgbClr val="FFFFFF"/>
              </a:solidFill>
              <a:uFillTx/>
              <a:latin typeface="Muli"/>
              <a:ea typeface="Muli"/>
              <a:cs typeface="Muli"/>
              <a:sym typeface="Muli"/>
            </a:endParaRPr>
          </a:p>
          <a:p>
            <a:pPr marL="0" lvl="0" indent="0" algn="l" rtl="0">
              <a:lnSpc>
                <a:spcPct val="130000"/>
              </a:lnSpc>
              <a:spcBef>
                <a:spcPts val="0"/>
              </a:spcBef>
              <a:spcAft>
                <a:spcPts val="0"/>
              </a:spcAft>
              <a:buClr>
                <a:srgbClr val="FFFFFF"/>
              </a:buClr>
              <a:buSzPts val="5500"/>
              <a:buFont typeface="Arial"/>
              <a:buNone/>
            </a:pPr>
            <a:endParaRPr sz="1200">
              <a:uFillTx/>
              <a:latin typeface="Muli"/>
              <a:ea typeface="Muli"/>
              <a:cs typeface="Muli"/>
              <a:sym typeface="Muli"/>
            </a:endParaRPr>
          </a:p>
          <a:p>
            <a:pPr marL="0" lvl="0" indent="0" algn="ctr" rtl="0">
              <a:lnSpc>
                <a:spcPct val="130000"/>
              </a:lnSpc>
              <a:spcBef>
                <a:spcPts val="0"/>
              </a:spcBef>
              <a:spcAft>
                <a:spcPts val="0"/>
              </a:spcAft>
              <a:buClr>
                <a:srgbClr val="FFFFFF"/>
              </a:buClr>
              <a:buSzPts val="4400"/>
              <a:buFont typeface="Arial"/>
              <a:buNone/>
            </a:pPr>
            <a:r>
              <a:rPr lang="en-US" sz="2000">
                <a:solidFill>
                  <a:srgbClr val="FFFFFF"/>
                </a:solidFill>
                <a:uFillTx/>
                <a:latin typeface="Muli"/>
                <a:ea typeface="Muli"/>
                <a:cs typeface="Muli"/>
                <a:sym typeface="Muli"/>
              </a:rPr>
              <a:t>Juillet 2020</a:t>
            </a:r>
            <a:endParaRPr sz="2000">
              <a:uFillTx/>
              <a:latin typeface="Muli"/>
              <a:ea typeface="Muli"/>
              <a:cs typeface="Muli"/>
              <a:sym typeface="Muli"/>
            </a:endParaRPr>
          </a:p>
        </p:txBody>
      </p:sp>
      <p:sp>
        <p:nvSpPr>
          <p:cNvPr id="1081" name="Google Shape;1081;p1"/>
          <p:cNvSpPr>
            <a:spLocks/>
          </p:cNvSpPr>
          <p:nvPr/>
        </p:nvSpPr>
        <p:spPr>
          <a:xfrm>
            <a:off x="0" y="4357249"/>
            <a:ext cx="9144000" cy="1357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pic>
        <p:nvPicPr>
          <p:cNvPr id="1082" name="Google Shape;1082;p1"/>
          <p:cNvPicPr preferRelativeResize="0"/>
          <p:nvPr/>
        </p:nvPicPr>
        <p:blipFill rotWithShape="1">
          <a:blip r:embed="rId3"/>
          <a:srcRect b="74123"/>
          <a:stretch/>
        </p:blipFill>
        <p:spPr>
          <a:xfrm>
            <a:off x="75" y="4298062"/>
            <a:ext cx="9143999" cy="207175"/>
          </a:xfrm>
          <a:prstGeom prst="rect">
            <a:avLst/>
          </a:prstGeom>
          <a:noFill/>
          <a:ln>
            <a:noFill/>
          </a:ln>
        </p:spPr>
      </p:pic>
      <p:pic>
        <p:nvPicPr>
          <p:cNvPr id="1083" name="Google Shape;1083;p1"/>
          <p:cNvPicPr preferRelativeResize="0"/>
          <p:nvPr/>
        </p:nvPicPr>
        <p:blipFill rotWithShape="1">
          <a:blip r:embed="rId4"/>
          <a:srcRect/>
          <a:stretch/>
        </p:blipFill>
        <p:spPr>
          <a:xfrm>
            <a:off x="7351169" y="5197125"/>
            <a:ext cx="1601730" cy="368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7"/>
        <p:cNvGrpSpPr/>
        <p:nvPr/>
      </p:nvGrpSpPr>
      <p:grpSpPr>
        <a:xfrm>
          <a:off x="0" y="0"/>
          <a:ext cx="0" cy="0"/>
          <a:chOff x="0" y="0"/>
          <a:chExt cx="0" cy="0"/>
        </a:xfrm>
      </p:grpSpPr>
      <p:sp>
        <p:nvSpPr>
          <p:cNvPr id="1088" name="Google Shape;1088;p2"/>
          <p:cNvSpPr txBox="1">
            <a:spLocks/>
          </p:cNvSpPr>
          <p:nvPr/>
        </p:nvSpPr>
        <p:spPr>
          <a:xfrm>
            <a:off x="139800" y="131575"/>
            <a:ext cx="8813100" cy="65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24427B"/>
                </a:solidFill>
                <a:uFillTx/>
                <a:latin typeface="Muli"/>
                <a:ea typeface="Muli"/>
                <a:cs typeface="Muli"/>
                <a:sym typeface="Muli"/>
              </a:rPr>
              <a:t>Bonjour!</a:t>
            </a:r>
            <a:endParaRPr sz="3600" b="1" i="0" u="none" strike="noStrike" cap="none">
              <a:solidFill>
                <a:srgbClr val="000000"/>
              </a:solidFill>
              <a:uFillTx/>
              <a:latin typeface="Muli"/>
              <a:ea typeface="Muli"/>
              <a:cs typeface="Muli"/>
              <a:sym typeface="Muli"/>
            </a:endParaRPr>
          </a:p>
        </p:txBody>
      </p:sp>
      <p:pic>
        <p:nvPicPr>
          <p:cNvPr id="1089" name="Google Shape;1089;p2"/>
          <p:cNvPicPr preferRelativeResize="0"/>
          <p:nvPr/>
        </p:nvPicPr>
        <p:blipFill rotWithShape="1">
          <a:blip r:embed="rId3"/>
          <a:srcRect/>
          <a:stretch/>
        </p:blipFill>
        <p:spPr>
          <a:xfrm>
            <a:off x="7351169" y="5197125"/>
            <a:ext cx="1601730" cy="368475"/>
          </a:xfrm>
          <a:prstGeom prst="rect">
            <a:avLst/>
          </a:prstGeom>
          <a:noFill/>
          <a:ln>
            <a:noFill/>
          </a:ln>
        </p:spPr>
      </p:pic>
      <p:cxnSp>
        <p:nvCxnSpPr>
          <p:cNvPr id="1090" name="Google Shape;1090;p2"/>
          <p:cNvCxnSpPr/>
          <p:nvPr/>
        </p:nvCxnSpPr>
        <p:spPr>
          <a:xfrm>
            <a:off x="-14925" y="5043525"/>
            <a:ext cx="9191700" cy="0"/>
          </a:xfrm>
          <a:prstGeom prst="straightConnector1">
            <a:avLst/>
          </a:prstGeom>
          <a:noFill/>
          <a:ln w="28575" cap="flat" cmpd="sng">
            <a:solidFill>
              <a:srgbClr val="163644"/>
            </a:solidFill>
            <a:prstDash val="solid"/>
            <a:round/>
            <a:headEnd type="none" w="sm" len="sm"/>
            <a:tailEnd type="none" w="sm" len="sm"/>
          </a:ln>
        </p:spPr>
      </p:cxnSp>
      <p:sp>
        <p:nvSpPr>
          <p:cNvPr id="1091" name="Google Shape;1091;p2"/>
          <p:cNvSpPr txBox="1">
            <a:spLocks/>
          </p:cNvSpPr>
          <p:nvPr/>
        </p:nvSpPr>
        <p:spPr>
          <a:xfrm>
            <a:off x="1321750" y="940075"/>
            <a:ext cx="7728900" cy="3764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uFillTx/>
                <a:latin typeface="Muli"/>
                <a:ea typeface="Muli"/>
                <a:cs typeface="Muli"/>
                <a:sym typeface="Muli"/>
              </a:rPr>
              <a:t>Vos micros et vidéos ne sont pas disponibles pendant la présentation. </a:t>
            </a:r>
            <a:endParaRPr sz="2200" b="0" i="0" u="none" strike="noStrike" cap="none">
              <a:solidFill>
                <a:srgbClr val="000000"/>
              </a:solidFill>
              <a:uFillTx/>
              <a:latin typeface="Muli"/>
              <a:ea typeface="Muli"/>
              <a:cs typeface="Muli"/>
              <a:sym typeface="Muli"/>
            </a:endParaRPr>
          </a:p>
          <a:p>
            <a:pPr marL="342900" marR="0" lvl="0" indent="-342900" algn="l" rtl="0">
              <a:lnSpc>
                <a:spcPct val="90000"/>
              </a:lnSpc>
              <a:spcBef>
                <a:spcPts val="518"/>
              </a:spcBef>
              <a:spcAft>
                <a:spcPts val="0"/>
              </a:spcAft>
              <a:buClr>
                <a:srgbClr val="000000"/>
              </a:buClr>
              <a:buSzPts val="2200"/>
              <a:buFont typeface="Arial"/>
              <a:buNone/>
            </a:pPr>
            <a:endParaRPr sz="2200" b="0" i="0" u="none" strike="noStrike" cap="none">
              <a:solidFill>
                <a:srgbClr val="000000"/>
              </a:solidFill>
              <a:uFillTx/>
              <a:latin typeface="Muli"/>
              <a:ea typeface="Muli"/>
              <a:cs typeface="Muli"/>
              <a:sym typeface="Muli"/>
            </a:endParaRPr>
          </a:p>
          <a:p>
            <a:pPr marL="342900" marR="0" lvl="0" indent="-342900" algn="l" rtl="0">
              <a:lnSpc>
                <a:spcPct val="90000"/>
              </a:lnSpc>
              <a:spcBef>
                <a:spcPts val="518"/>
              </a:spcBef>
              <a:spcAft>
                <a:spcPts val="0"/>
              </a:spcAft>
              <a:buClr>
                <a:srgbClr val="000000"/>
              </a:buClr>
              <a:buSzPts val="2200"/>
              <a:buFont typeface="Arial"/>
              <a:buNone/>
            </a:pPr>
            <a:r>
              <a:rPr lang="en-US" sz="2200" b="0" i="0" u="none" strike="noStrike" cap="none">
                <a:solidFill>
                  <a:srgbClr val="000000"/>
                </a:solidFill>
                <a:uFillTx/>
                <a:latin typeface="Muli"/>
                <a:ea typeface="Muli"/>
                <a:cs typeface="Muli"/>
                <a:sym typeface="Muli"/>
              </a:rPr>
              <a:t>Vous pouvez poser vos questions dans </a:t>
            </a:r>
            <a:r>
              <a:rPr lang="en-US" sz="2200" b="1" i="0" u="none" strike="noStrike" cap="none">
                <a:solidFill>
                  <a:srgbClr val="000000"/>
                </a:solidFill>
                <a:uFillTx/>
                <a:latin typeface="Muli"/>
                <a:ea typeface="Muli"/>
                <a:cs typeface="Muli"/>
                <a:sym typeface="Muli"/>
              </a:rPr>
              <a:t>le panneau Q. et R.</a:t>
            </a:r>
            <a:r>
              <a:rPr lang="en-US" sz="2200" b="0" i="0" u="none" strike="noStrike" cap="none">
                <a:solidFill>
                  <a:srgbClr val="000000"/>
                </a:solidFill>
                <a:uFillTx/>
                <a:latin typeface="Muli"/>
                <a:ea typeface="Muli"/>
                <a:cs typeface="Muli"/>
                <a:sym typeface="Muli"/>
              </a:rPr>
              <a:t> à tout moment. Pour les questions techniques, utilisez </a:t>
            </a:r>
            <a:r>
              <a:rPr lang="en-US" sz="2200" b="1" i="0" u="none" strike="noStrike" cap="none">
                <a:solidFill>
                  <a:srgbClr val="000000"/>
                </a:solidFill>
                <a:uFillTx/>
                <a:latin typeface="Muli"/>
                <a:ea typeface="Muli"/>
                <a:cs typeface="Muli"/>
                <a:sym typeface="Muli"/>
              </a:rPr>
              <a:t>le panneau de Discussion.</a:t>
            </a:r>
            <a:endParaRPr sz="2200" b="1" i="0" u="none" strike="noStrike" cap="none">
              <a:solidFill>
                <a:srgbClr val="000000"/>
              </a:solidFill>
              <a:uFillTx/>
              <a:latin typeface="Muli"/>
              <a:ea typeface="Muli"/>
              <a:cs typeface="Muli"/>
              <a:sym typeface="Muli"/>
            </a:endParaRPr>
          </a:p>
          <a:p>
            <a:pPr marL="342900" marR="0" lvl="0" indent="-342900" algn="l" rtl="0">
              <a:lnSpc>
                <a:spcPct val="90000"/>
              </a:lnSpc>
              <a:spcBef>
                <a:spcPts val="518"/>
              </a:spcBef>
              <a:spcAft>
                <a:spcPts val="0"/>
              </a:spcAft>
              <a:buClr>
                <a:srgbClr val="000000"/>
              </a:buClr>
              <a:buSzPts val="2200"/>
              <a:buFont typeface="Arial"/>
              <a:buNone/>
            </a:pPr>
            <a:endParaRPr sz="2200" b="0" i="0" u="none" strike="noStrike" cap="none">
              <a:solidFill>
                <a:srgbClr val="000000"/>
              </a:solidFill>
              <a:uFillTx/>
              <a:latin typeface="Muli"/>
              <a:ea typeface="Muli"/>
              <a:cs typeface="Muli"/>
              <a:sym typeface="Muli"/>
            </a:endParaRPr>
          </a:p>
          <a:p>
            <a:pPr marL="342900" marR="0" lvl="0" indent="-342900" algn="l" rtl="0">
              <a:lnSpc>
                <a:spcPct val="90000"/>
              </a:lnSpc>
              <a:spcBef>
                <a:spcPts val="518"/>
              </a:spcBef>
              <a:spcAft>
                <a:spcPts val="0"/>
              </a:spcAft>
              <a:buClr>
                <a:srgbClr val="000000"/>
              </a:buClr>
              <a:buSzPts val="2200"/>
              <a:buFont typeface="Arial"/>
              <a:buNone/>
            </a:pPr>
            <a:r>
              <a:rPr lang="en-US" sz="2200" b="0" i="0" u="none" strike="noStrike" cap="none">
                <a:solidFill>
                  <a:srgbClr val="000000"/>
                </a:solidFill>
                <a:uFillTx/>
                <a:latin typeface="Muli"/>
                <a:ea typeface="Muli"/>
                <a:cs typeface="Muli"/>
                <a:sym typeface="Muli"/>
              </a:rPr>
              <a:t>Cette session est enregistrée.</a:t>
            </a:r>
            <a:endParaRPr sz="2200" b="0" i="0" u="none" strike="noStrike" cap="none">
              <a:solidFill>
                <a:srgbClr val="000000"/>
              </a:solidFill>
              <a:uFillTx/>
              <a:latin typeface="Muli"/>
              <a:ea typeface="Muli"/>
              <a:cs typeface="Muli"/>
              <a:sym typeface="Muli"/>
            </a:endParaRPr>
          </a:p>
          <a:p>
            <a:pPr marL="342900" marR="0" lvl="0" indent="-342900" algn="l" rtl="0">
              <a:lnSpc>
                <a:spcPct val="90000"/>
              </a:lnSpc>
              <a:spcBef>
                <a:spcPts val="518"/>
              </a:spcBef>
              <a:spcAft>
                <a:spcPts val="0"/>
              </a:spcAft>
              <a:buClr>
                <a:srgbClr val="000000"/>
              </a:buClr>
              <a:buSzPts val="2200"/>
              <a:buFont typeface="Arial"/>
              <a:buNone/>
            </a:pPr>
            <a:endParaRPr sz="2200" b="0" i="0" u="none" strike="noStrike" cap="none">
              <a:solidFill>
                <a:srgbClr val="000000"/>
              </a:solidFill>
              <a:uFillTx/>
              <a:latin typeface="Muli"/>
              <a:ea typeface="Muli"/>
              <a:cs typeface="Muli"/>
              <a:sym typeface="Muli"/>
            </a:endParaRPr>
          </a:p>
          <a:p>
            <a:pPr marL="342900" marR="0" lvl="0" indent="-342900" algn="l" rtl="0">
              <a:lnSpc>
                <a:spcPct val="90000"/>
              </a:lnSpc>
              <a:spcBef>
                <a:spcPts val="518"/>
              </a:spcBef>
              <a:spcAft>
                <a:spcPts val="0"/>
              </a:spcAft>
              <a:buClr>
                <a:srgbClr val="000000"/>
              </a:buClr>
              <a:buSzPts val="2200"/>
              <a:buFont typeface="Arial"/>
              <a:buNone/>
            </a:pPr>
            <a:r>
              <a:rPr lang="en-US" sz="2200" b="0" i="0" u="none" strike="noStrike" cap="none">
                <a:solidFill>
                  <a:srgbClr val="000000"/>
                </a:solidFill>
                <a:uFillTx/>
                <a:latin typeface="Muli"/>
                <a:ea typeface="Muli"/>
                <a:cs typeface="Muli"/>
                <a:sym typeface="Muli"/>
              </a:rPr>
              <a:t>L’enregistrement et la présentation seront disponibles sur la page web de l’INEE– </a:t>
            </a:r>
            <a:r>
              <a:rPr lang="en-US" sz="2200" b="0" i="0" u="sng" strike="noStrike" cap="none">
                <a:solidFill>
                  <a:schemeClr val="hlink"/>
                </a:solidFill>
                <a:uFillTx/>
                <a:latin typeface="Muli"/>
                <a:ea typeface="Muli"/>
                <a:cs typeface="Muli"/>
                <a:sym typeface="Muli"/>
                <a:hlinkClick r:id="rId4"/>
              </a:rPr>
              <a:t>www.inee.org</a:t>
            </a:r>
            <a:r>
              <a:rPr lang="en-US" sz="2200" b="0" i="0" u="none" strike="noStrike" cap="none">
                <a:solidFill>
                  <a:srgbClr val="000000"/>
                </a:solidFill>
                <a:uFillTx/>
                <a:latin typeface="Muli"/>
                <a:ea typeface="Muli"/>
                <a:cs typeface="Muli"/>
                <a:sym typeface="Muli"/>
              </a:rPr>
              <a:t>.</a:t>
            </a:r>
            <a:endParaRPr sz="2220" b="0" i="0" u="none" strike="noStrike" cap="none">
              <a:solidFill>
                <a:srgbClr val="000000"/>
              </a:solidFill>
              <a:uFillTx/>
              <a:latin typeface="Calibri"/>
              <a:ea typeface="Calibri"/>
              <a:cs typeface="Calibri"/>
              <a:sym typeface="Calibri"/>
            </a:endParaRPr>
          </a:p>
        </p:txBody>
      </p:sp>
      <p:pic>
        <p:nvPicPr>
          <p:cNvPr id="1092" name="Google Shape;1092;p2" descr="Screen Shot 2019-01-29 at 14.09.35.png"/>
          <p:cNvPicPr preferRelativeResize="0"/>
          <p:nvPr/>
        </p:nvPicPr>
        <p:blipFill rotWithShape="1">
          <a:blip r:embed="rId5"/>
          <a:srcRect/>
          <a:stretch/>
        </p:blipFill>
        <p:spPr>
          <a:xfrm>
            <a:off x="280185" y="3788198"/>
            <a:ext cx="970200" cy="916132"/>
          </a:xfrm>
          <a:prstGeom prst="rect">
            <a:avLst/>
          </a:prstGeom>
          <a:noFill/>
          <a:ln>
            <a:noFill/>
          </a:ln>
        </p:spPr>
      </p:pic>
      <p:pic>
        <p:nvPicPr>
          <p:cNvPr id="1093" name="Google Shape;1093;p2" descr="Screen Shot 2019-01-29 at 14.04.23.png"/>
          <p:cNvPicPr preferRelativeResize="0"/>
          <p:nvPr/>
        </p:nvPicPr>
        <p:blipFill rotWithShape="1">
          <a:blip r:embed="rId6"/>
          <a:srcRect/>
          <a:stretch/>
        </p:blipFill>
        <p:spPr>
          <a:xfrm>
            <a:off x="314824" y="859824"/>
            <a:ext cx="821925" cy="856175"/>
          </a:xfrm>
          <a:prstGeom prst="rect">
            <a:avLst/>
          </a:prstGeom>
          <a:noFill/>
          <a:ln>
            <a:noFill/>
          </a:ln>
        </p:spPr>
      </p:pic>
      <p:pic>
        <p:nvPicPr>
          <p:cNvPr id="1094" name="Google Shape;1094;p2" descr="Screen Shot 2019-01-29 at 14.08.58.png"/>
          <p:cNvPicPr preferRelativeResize="0"/>
          <p:nvPr/>
        </p:nvPicPr>
        <p:blipFill rotWithShape="1">
          <a:blip r:embed="rId7"/>
          <a:srcRect/>
          <a:stretch/>
        </p:blipFill>
        <p:spPr>
          <a:xfrm>
            <a:off x="240688" y="2857775"/>
            <a:ext cx="970200" cy="895342"/>
          </a:xfrm>
          <a:prstGeom prst="rect">
            <a:avLst/>
          </a:prstGeom>
          <a:noFill/>
          <a:ln>
            <a:noFill/>
          </a:ln>
        </p:spPr>
      </p:pic>
      <p:pic>
        <p:nvPicPr>
          <p:cNvPr id="1095" name="Google Shape;1095;p2" descr="Screen Shot 2019-01-29 at 14.13.51.png"/>
          <p:cNvPicPr preferRelativeResize="0"/>
          <p:nvPr/>
        </p:nvPicPr>
        <p:blipFill rotWithShape="1">
          <a:blip r:embed="rId8"/>
          <a:srcRect/>
          <a:stretch/>
        </p:blipFill>
        <p:spPr>
          <a:xfrm>
            <a:off x="314812" y="1858801"/>
            <a:ext cx="900935" cy="85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g8b00bb3983_0_173"/>
          <p:cNvSpPr txBox="1">
            <a:spLocks noGrp="1"/>
          </p:cNvSpPr>
          <p:nvPr>
            <p:ph type="title"/>
          </p:nvPr>
        </p:nvSpPr>
        <p:spPr>
          <a:xfrm>
            <a:off x="223235" y="0"/>
            <a:ext cx="8920800" cy="120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br>
              <a:rPr lang="en-US" sz="4000" b="1" dirty="0">
                <a:uFillTx/>
              </a:rPr>
            </a:br>
            <a:r>
              <a:rPr lang="en-US" sz="4000" b="1" dirty="0">
                <a:uFillTx/>
              </a:rPr>
              <a:t>Retour a </a:t>
            </a:r>
            <a:r>
              <a:rPr lang="en-US" sz="4000" b="1" dirty="0" err="1">
                <a:uFillTx/>
              </a:rPr>
              <a:t>l’Ecole</a:t>
            </a:r>
            <a:r>
              <a:rPr lang="en-US" sz="4000" b="1" dirty="0">
                <a:uFillTx/>
              </a:rPr>
              <a:t>: Une </a:t>
            </a:r>
            <a:r>
              <a:rPr lang="en-US" sz="4000" b="1" dirty="0" err="1">
                <a:uFillTx/>
              </a:rPr>
              <a:t>Opportunité</a:t>
            </a:r>
            <a:r>
              <a:rPr lang="en-US" sz="4000" b="1" dirty="0">
                <a:uFillTx/>
              </a:rPr>
              <a:t> Unique! </a:t>
            </a:r>
            <a:endParaRPr sz="4000" b="1" dirty="0">
              <a:uFillTx/>
            </a:endParaRPr>
          </a:p>
        </p:txBody>
      </p:sp>
      <p:sp>
        <p:nvSpPr>
          <p:cNvPr id="1140" name="Google Shape;1140;g8b00bb3983_0_173"/>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uFillTx/>
              </a:rPr>
              <a:t>7/1/2020</a:t>
            </a:r>
            <a:endParaRPr>
              <a:uFillTx/>
            </a:endParaRPr>
          </a:p>
        </p:txBody>
      </p:sp>
      <p:sp>
        <p:nvSpPr>
          <p:cNvPr id="1141" name="Google Shape;1141;g8b00bb3983_0_173"/>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uFillTx/>
            </a:endParaRPr>
          </a:p>
        </p:txBody>
      </p:sp>
      <p:sp>
        <p:nvSpPr>
          <p:cNvPr id="1142" name="Google Shape;1142;g8b00bb3983_0_173"/>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uFillTx/>
              </a:rPr>
              <a:t>3</a:t>
            </a:fld>
            <a:endParaRPr>
              <a:uFillTx/>
            </a:endParaRPr>
          </a:p>
        </p:txBody>
      </p:sp>
      <p:grpSp>
        <p:nvGrpSpPr>
          <p:cNvPr id="1143" name="Google Shape;1143;g8b00bb3983_0_173"/>
          <p:cNvGrpSpPr/>
          <p:nvPr/>
        </p:nvGrpSpPr>
        <p:grpSpPr>
          <a:xfrm>
            <a:off x="224883" y="2260244"/>
            <a:ext cx="8370182" cy="2310433"/>
            <a:chOff x="1648" y="642882"/>
            <a:chExt cx="8370182" cy="2772631"/>
          </a:xfrm>
        </p:grpSpPr>
        <p:sp>
          <p:nvSpPr>
            <p:cNvPr id="1144" name="Google Shape;1144;g8b00bb3983_0_173"/>
            <p:cNvSpPr>
              <a:spLocks/>
            </p:cNvSpPr>
            <p:nvPr/>
          </p:nvSpPr>
          <p:spPr>
            <a:xfrm>
              <a:off x="1648" y="642882"/>
              <a:ext cx="2615700" cy="1802100"/>
            </a:xfrm>
            <a:prstGeom prst="roundRect">
              <a:avLst>
                <a:gd name="adj" fmla="val 16667"/>
              </a:avLst>
            </a:prstGeom>
            <a:blipFill rotWithShape="1">
              <a:blip r:embed="rId3"/>
              <a:stretch>
                <a:fillRect t="-22999" b="-22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145" name="Google Shape;1145;g8b00bb3983_0_173"/>
            <p:cNvSpPr>
              <a:spLocks/>
            </p:cNvSpPr>
            <p:nvPr/>
          </p:nvSpPr>
          <p:spPr>
            <a:xfrm>
              <a:off x="1648" y="2445013"/>
              <a:ext cx="2615700" cy="97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146" name="Google Shape;1146;g8b00bb3983_0_173"/>
            <p:cNvSpPr txBox="1">
              <a:spLocks/>
            </p:cNvSpPr>
            <p:nvPr/>
          </p:nvSpPr>
          <p:spPr>
            <a:xfrm>
              <a:off x="1648" y="2445013"/>
              <a:ext cx="2615700" cy="970500"/>
            </a:xfrm>
            <a:prstGeom prst="rect">
              <a:avLst/>
            </a:prstGeom>
            <a:noFill/>
            <a:ln>
              <a:noFill/>
            </a:ln>
          </p:spPr>
          <p:txBody>
            <a:bodyPr spcFirstLastPara="1" wrap="square" lIns="192000" tIns="192000" rIns="192000" bIns="0" anchor="t" anchorCtr="0">
              <a:noAutofit/>
            </a:bodyPr>
            <a:lstStyle/>
            <a:p>
              <a:pPr marL="0" marR="0" lvl="0" indent="0" algn="ctr" rtl="0">
                <a:lnSpc>
                  <a:spcPct val="90000"/>
                </a:lnSpc>
                <a:spcBef>
                  <a:spcPts val="0"/>
                </a:spcBef>
                <a:spcAft>
                  <a:spcPts val="0"/>
                </a:spcAft>
                <a:buNone/>
              </a:pPr>
              <a:r>
                <a:rPr lang="en-US" sz="2700" b="0" i="0" u="none" strike="noStrike" cap="none">
                  <a:solidFill>
                    <a:schemeClr val="dk1"/>
                  </a:solidFill>
                  <a:uFillTx/>
                  <a:latin typeface="Calibri"/>
                  <a:ea typeface="Calibri"/>
                  <a:cs typeface="Calibri"/>
                  <a:sym typeface="Calibri"/>
                </a:rPr>
                <a:t>INTEGRATION</a:t>
              </a:r>
              <a:endParaRPr>
                <a:uFillTx/>
              </a:endParaRPr>
            </a:p>
          </p:txBody>
        </p:sp>
        <p:sp>
          <p:nvSpPr>
            <p:cNvPr id="1147" name="Google Shape;1147;g8b00bb3983_0_173"/>
            <p:cNvSpPr>
              <a:spLocks/>
            </p:cNvSpPr>
            <p:nvPr/>
          </p:nvSpPr>
          <p:spPr>
            <a:xfrm>
              <a:off x="2925446" y="662345"/>
              <a:ext cx="2615700" cy="1802100"/>
            </a:xfrm>
            <a:prstGeom prst="roundRect">
              <a:avLst>
                <a:gd name="adj" fmla="val 16667"/>
              </a:avLst>
            </a:prstGeom>
            <a:blipFill rotWithShape="1">
              <a:blip r:embed="rId4"/>
              <a:stretch>
                <a:fillRect t="-22999" b="-22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148" name="Google Shape;1148;g8b00bb3983_0_173"/>
            <p:cNvSpPr>
              <a:spLocks/>
            </p:cNvSpPr>
            <p:nvPr/>
          </p:nvSpPr>
          <p:spPr>
            <a:xfrm>
              <a:off x="2878889" y="2445013"/>
              <a:ext cx="2615700" cy="97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149" name="Google Shape;1149;g8b00bb3983_0_173"/>
            <p:cNvSpPr txBox="1">
              <a:spLocks/>
            </p:cNvSpPr>
            <p:nvPr/>
          </p:nvSpPr>
          <p:spPr>
            <a:xfrm>
              <a:off x="2878889" y="2445013"/>
              <a:ext cx="2615700" cy="970500"/>
            </a:xfrm>
            <a:prstGeom prst="rect">
              <a:avLst/>
            </a:prstGeom>
            <a:noFill/>
            <a:ln>
              <a:noFill/>
            </a:ln>
          </p:spPr>
          <p:txBody>
            <a:bodyPr spcFirstLastPara="1" wrap="square" lIns="192000" tIns="192000" rIns="192000" bIns="0" anchor="t" anchorCtr="0">
              <a:noAutofit/>
            </a:bodyPr>
            <a:lstStyle/>
            <a:p>
              <a:pPr marL="0" marR="0" lvl="0" indent="0" algn="ctr" rtl="0">
                <a:lnSpc>
                  <a:spcPct val="90000"/>
                </a:lnSpc>
                <a:spcBef>
                  <a:spcPts val="0"/>
                </a:spcBef>
                <a:spcAft>
                  <a:spcPts val="0"/>
                </a:spcAft>
                <a:buNone/>
              </a:pPr>
              <a:r>
                <a:rPr lang="en-US" sz="2700" b="0" i="0" u="none" strike="noStrike" cap="none">
                  <a:solidFill>
                    <a:schemeClr val="dk1"/>
                  </a:solidFill>
                  <a:uFillTx/>
                  <a:latin typeface="Calibri"/>
                  <a:ea typeface="Calibri"/>
                  <a:cs typeface="Calibri"/>
                  <a:sym typeface="Calibri"/>
                </a:rPr>
                <a:t>QUALITE TECHNIQUE</a:t>
              </a:r>
              <a:endParaRPr sz="2700" b="0" i="0" u="none" strike="noStrike" cap="none">
                <a:solidFill>
                  <a:schemeClr val="dk1"/>
                </a:solidFill>
                <a:uFillTx/>
                <a:latin typeface="Calibri"/>
                <a:ea typeface="Calibri"/>
                <a:cs typeface="Calibri"/>
                <a:sym typeface="Calibri"/>
              </a:endParaRPr>
            </a:p>
          </p:txBody>
        </p:sp>
        <p:sp>
          <p:nvSpPr>
            <p:cNvPr id="1150" name="Google Shape;1150;g8b00bb3983_0_173"/>
            <p:cNvSpPr>
              <a:spLocks/>
            </p:cNvSpPr>
            <p:nvPr/>
          </p:nvSpPr>
          <p:spPr>
            <a:xfrm>
              <a:off x="5756130" y="642882"/>
              <a:ext cx="2615700" cy="1802100"/>
            </a:xfrm>
            <a:prstGeom prst="roundRect">
              <a:avLst>
                <a:gd name="adj" fmla="val 16667"/>
              </a:avLst>
            </a:prstGeom>
            <a:blipFill rotWithShape="1">
              <a:blip r:embed="rId5"/>
              <a:stretch>
                <a:fillRect t="-22999" b="-22999"/>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151" name="Google Shape;1151;g8b00bb3983_0_173"/>
            <p:cNvSpPr>
              <a:spLocks/>
            </p:cNvSpPr>
            <p:nvPr/>
          </p:nvSpPr>
          <p:spPr>
            <a:xfrm>
              <a:off x="5756130" y="2445013"/>
              <a:ext cx="2615700" cy="97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uFillTx/>
              </a:endParaRPr>
            </a:p>
          </p:txBody>
        </p:sp>
        <p:sp>
          <p:nvSpPr>
            <p:cNvPr id="1152" name="Google Shape;1152;g8b00bb3983_0_173"/>
            <p:cNvSpPr txBox="1">
              <a:spLocks/>
            </p:cNvSpPr>
            <p:nvPr/>
          </p:nvSpPr>
          <p:spPr>
            <a:xfrm>
              <a:off x="5756130" y="2445013"/>
              <a:ext cx="2615700" cy="970500"/>
            </a:xfrm>
            <a:prstGeom prst="rect">
              <a:avLst/>
            </a:prstGeom>
            <a:noFill/>
            <a:ln>
              <a:noFill/>
            </a:ln>
          </p:spPr>
          <p:txBody>
            <a:bodyPr spcFirstLastPara="1" wrap="square" lIns="192000" tIns="192000" rIns="192000" bIns="0" anchor="t" anchorCtr="0">
              <a:noAutofit/>
            </a:bodyPr>
            <a:lstStyle/>
            <a:p>
              <a:pPr marL="0" marR="0" lvl="0" indent="0" algn="ctr" rtl="0">
                <a:lnSpc>
                  <a:spcPct val="90000"/>
                </a:lnSpc>
                <a:spcBef>
                  <a:spcPts val="0"/>
                </a:spcBef>
                <a:spcAft>
                  <a:spcPts val="0"/>
                </a:spcAft>
                <a:buNone/>
              </a:pPr>
              <a:r>
                <a:rPr lang="en-US" sz="2700" b="0" i="0" u="none" strike="noStrike" cap="none">
                  <a:solidFill>
                    <a:schemeClr val="dk1"/>
                  </a:solidFill>
                  <a:uFillTx/>
                  <a:latin typeface="Calibri"/>
                  <a:ea typeface="Calibri"/>
                  <a:cs typeface="Calibri"/>
                  <a:sym typeface="Calibri"/>
                </a:rPr>
                <a:t>MIEUX SE PREPARER</a:t>
              </a:r>
              <a:endParaRPr sz="2700" b="0" i="0" u="none" strike="noStrike" cap="none">
                <a:solidFill>
                  <a:schemeClr val="dk1"/>
                </a:solidFill>
                <a:uFillTx/>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8b00bb3983_0_191"/>
          <p:cNvSpPr txBox="1">
            <a:spLocks noGrp="1"/>
          </p:cNvSpPr>
          <p:nvPr>
            <p:ph type="title"/>
          </p:nvPr>
        </p:nvSpPr>
        <p:spPr>
          <a:xfrm>
            <a:off x="801290" y="281354"/>
            <a:ext cx="7543800" cy="9276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600"/>
              <a:buFont typeface="Calibri"/>
              <a:buNone/>
            </a:pPr>
            <a:r>
              <a:rPr lang="en-US" sz="3600" b="1">
                <a:uFillTx/>
              </a:rPr>
              <a:t>Aperçu du Guide Retour a l’Ecole en toute sécurité </a:t>
            </a:r>
            <a:endParaRPr sz="3600" b="1">
              <a:uFillTx/>
            </a:endParaRPr>
          </a:p>
        </p:txBody>
      </p:sp>
      <p:sp>
        <p:nvSpPr>
          <p:cNvPr id="1159" name="Google Shape;1159;g8b00bb3983_0_191"/>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uFillTx/>
              </a:rPr>
              <a:t>7/1/2020</a:t>
            </a:r>
            <a:endParaRPr>
              <a:uFillTx/>
            </a:endParaRPr>
          </a:p>
        </p:txBody>
      </p:sp>
      <p:sp>
        <p:nvSpPr>
          <p:cNvPr id="1160" name="Google Shape;1160;g8b00bb3983_0_191"/>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uFillTx/>
            </a:endParaRPr>
          </a:p>
        </p:txBody>
      </p:sp>
      <p:sp>
        <p:nvSpPr>
          <p:cNvPr id="1161" name="Google Shape;1161;g8b00bb3983_0_191"/>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uFillTx/>
              </a:rPr>
              <a:t>4</a:t>
            </a:fld>
            <a:endParaRPr>
              <a:uFillTx/>
            </a:endParaRPr>
          </a:p>
        </p:txBody>
      </p:sp>
      <p:sp>
        <p:nvSpPr>
          <p:cNvPr id="1162" name="Google Shape;1162;g8b00bb3983_0_191"/>
          <p:cNvSpPr>
            <a:spLocks/>
          </p:cNvSpPr>
          <p:nvPr/>
        </p:nvSpPr>
        <p:spPr>
          <a:xfrm>
            <a:off x="88316" y="3261305"/>
            <a:ext cx="7955400" cy="171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dirty="0">
                <a:solidFill>
                  <a:srgbClr val="FF0000"/>
                </a:solidFill>
                <a:uFillTx/>
                <a:latin typeface="Calibri"/>
                <a:ea typeface="Calibri"/>
                <a:cs typeface="Calibri"/>
                <a:sym typeface="Calibri"/>
              </a:rPr>
              <a:t>Annexes Techniques</a:t>
            </a:r>
            <a:endParaRPr sz="1600" dirty="0">
              <a:solidFill>
                <a:schemeClr val="dk1"/>
              </a:solidFill>
              <a:uFillTx/>
              <a:latin typeface="Calibri"/>
              <a:ea typeface="Calibri"/>
              <a:cs typeface="Calibri"/>
              <a:sym typeface="Calibri"/>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err="1">
                <a:solidFill>
                  <a:schemeClr val="dk1"/>
                </a:solidFill>
                <a:uFillTx/>
                <a:latin typeface="Calibri"/>
                <a:ea typeface="Calibri"/>
                <a:cs typeface="Calibri"/>
                <a:sym typeface="Calibri"/>
              </a:rPr>
              <a:t>Campagnes</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participatives</a:t>
            </a:r>
            <a:r>
              <a:rPr lang="en-US" sz="1600" b="0" i="0" u="none" strike="noStrike" cap="none" dirty="0">
                <a:solidFill>
                  <a:schemeClr val="dk1"/>
                </a:solidFill>
                <a:uFillTx/>
                <a:latin typeface="Calibri"/>
                <a:ea typeface="Calibri"/>
                <a:cs typeface="Calibri"/>
                <a:sym typeface="Calibri"/>
              </a:rPr>
              <a:t> et </a:t>
            </a:r>
            <a:r>
              <a:rPr lang="en-US" sz="1600" b="0" i="0" u="none" strike="noStrike" cap="none" dirty="0" err="1">
                <a:solidFill>
                  <a:schemeClr val="dk1"/>
                </a:solidFill>
                <a:uFillTx/>
                <a:latin typeface="Calibri"/>
                <a:ea typeface="Calibri"/>
                <a:cs typeface="Calibri"/>
                <a:sym typeface="Calibri"/>
              </a:rPr>
              <a:t>inclusives</a:t>
            </a:r>
            <a:r>
              <a:rPr lang="en-US" sz="1600" b="0" i="0" u="none" strike="noStrike" cap="none" dirty="0">
                <a:solidFill>
                  <a:schemeClr val="dk1"/>
                </a:solidFill>
                <a:uFillTx/>
                <a:latin typeface="Calibri"/>
                <a:ea typeface="Calibri"/>
                <a:cs typeface="Calibri"/>
                <a:sym typeface="Calibri"/>
              </a:rPr>
              <a:t> de retour à </a:t>
            </a:r>
            <a:r>
              <a:rPr lang="en-US" sz="1600" b="0" i="0" u="none" strike="noStrike" cap="none" dirty="0" err="1">
                <a:solidFill>
                  <a:schemeClr val="dk1"/>
                </a:solidFill>
                <a:uFillTx/>
                <a:latin typeface="Calibri"/>
                <a:ea typeface="Calibri"/>
                <a:cs typeface="Calibri"/>
                <a:sym typeface="Calibri"/>
              </a:rPr>
              <a:t>l’école</a:t>
            </a:r>
            <a:endParaRPr dirty="0">
              <a:uFillTx/>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err="1">
                <a:solidFill>
                  <a:schemeClr val="dk1"/>
                </a:solidFill>
                <a:uFillTx/>
                <a:latin typeface="Calibri"/>
                <a:ea typeface="Calibri"/>
                <a:cs typeface="Calibri"/>
                <a:sym typeface="Calibri"/>
              </a:rPr>
              <a:t>Systèmes</a:t>
            </a:r>
            <a:r>
              <a:rPr lang="en-US" sz="1600" b="0" i="0" u="none" strike="noStrike" cap="none" dirty="0">
                <a:solidFill>
                  <a:schemeClr val="dk1"/>
                </a:solidFill>
                <a:uFillTx/>
                <a:latin typeface="Calibri"/>
                <a:ea typeface="Calibri"/>
                <a:cs typeface="Calibri"/>
                <a:sym typeface="Calibri"/>
              </a:rPr>
              <a:t> de gestion des absences</a:t>
            </a:r>
            <a:endParaRPr dirty="0">
              <a:uFillTx/>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err="1">
                <a:solidFill>
                  <a:schemeClr val="dk1"/>
                </a:solidFill>
                <a:uFillTx/>
                <a:latin typeface="Calibri"/>
                <a:ea typeface="Calibri"/>
                <a:cs typeface="Calibri"/>
                <a:sym typeface="Calibri"/>
              </a:rPr>
              <a:t>Permettre</a:t>
            </a:r>
            <a:r>
              <a:rPr lang="en-US" sz="1600" b="0" i="0" u="none" strike="noStrike" cap="none" dirty="0">
                <a:solidFill>
                  <a:schemeClr val="dk1"/>
                </a:solidFill>
                <a:uFillTx/>
                <a:latin typeface="Calibri"/>
                <a:ea typeface="Calibri"/>
                <a:cs typeface="Calibri"/>
                <a:sym typeface="Calibri"/>
              </a:rPr>
              <a:t> aux </a:t>
            </a:r>
            <a:r>
              <a:rPr lang="en-US" sz="1600" b="0" i="0" u="none" strike="noStrike" cap="none" dirty="0" err="1">
                <a:solidFill>
                  <a:schemeClr val="dk1"/>
                </a:solidFill>
                <a:uFillTx/>
                <a:latin typeface="Calibri"/>
                <a:ea typeface="Calibri"/>
                <a:cs typeface="Calibri"/>
                <a:sym typeface="Calibri"/>
              </a:rPr>
              <a:t>enseignants</a:t>
            </a:r>
            <a:r>
              <a:rPr lang="en-US" sz="1600" b="0" i="0" u="none" strike="noStrike" cap="none" dirty="0">
                <a:solidFill>
                  <a:schemeClr val="dk1"/>
                </a:solidFill>
                <a:uFillTx/>
                <a:latin typeface="Calibri"/>
                <a:ea typeface="Calibri"/>
                <a:cs typeface="Calibri"/>
                <a:sym typeface="Calibri"/>
              </a:rPr>
              <a:t> de </a:t>
            </a:r>
            <a:r>
              <a:rPr lang="en-US" sz="1600" b="0" i="0" u="none" strike="noStrike" cap="none" dirty="0" err="1">
                <a:solidFill>
                  <a:schemeClr val="dk1"/>
                </a:solidFill>
                <a:uFillTx/>
                <a:latin typeface="Calibri"/>
                <a:ea typeface="Calibri"/>
                <a:cs typeface="Calibri"/>
                <a:sym typeface="Calibri"/>
              </a:rPr>
              <a:t>retourner</a:t>
            </a:r>
            <a:r>
              <a:rPr lang="en-US" sz="1600" b="0" i="0" u="none" strike="noStrike" cap="none" dirty="0">
                <a:solidFill>
                  <a:schemeClr val="dk1"/>
                </a:solidFill>
                <a:uFillTx/>
                <a:latin typeface="Calibri"/>
                <a:ea typeface="Calibri"/>
                <a:cs typeface="Calibri"/>
                <a:sym typeface="Calibri"/>
              </a:rPr>
              <a:t> à </a:t>
            </a:r>
            <a:r>
              <a:rPr lang="en-US" sz="1600" b="0" i="0" u="none" strike="noStrike" cap="none" dirty="0" err="1">
                <a:solidFill>
                  <a:schemeClr val="dk1"/>
                </a:solidFill>
                <a:uFillTx/>
                <a:latin typeface="Calibri"/>
                <a:ea typeface="Calibri"/>
                <a:cs typeface="Calibri"/>
                <a:sym typeface="Calibri"/>
              </a:rPr>
              <a:t>l’école</a:t>
            </a:r>
            <a:endParaRPr dirty="0">
              <a:uFillTx/>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a:solidFill>
                  <a:schemeClr val="dk1"/>
                </a:solidFill>
                <a:uFillTx/>
                <a:latin typeface="Calibri"/>
                <a:ea typeface="Calibri"/>
                <a:cs typeface="Calibri"/>
                <a:sym typeface="Calibri"/>
              </a:rPr>
              <a:t>S MSPS pour les enfants à </a:t>
            </a:r>
            <a:r>
              <a:rPr lang="en-US" sz="1600" b="0" i="0" u="none" strike="noStrike" cap="none" dirty="0" err="1">
                <a:solidFill>
                  <a:schemeClr val="dk1"/>
                </a:solidFill>
                <a:uFillTx/>
                <a:latin typeface="Calibri"/>
                <a:ea typeface="Calibri"/>
                <a:cs typeface="Calibri"/>
                <a:sym typeface="Calibri"/>
              </a:rPr>
              <a:t>mesure</a:t>
            </a:r>
            <a:r>
              <a:rPr lang="en-US" sz="1600" b="0" i="0" u="none" strike="noStrike" cap="none" dirty="0">
                <a:solidFill>
                  <a:schemeClr val="dk1"/>
                </a:solidFill>
                <a:uFillTx/>
                <a:latin typeface="Calibri"/>
                <a:ea typeface="Calibri"/>
                <a:cs typeface="Calibri"/>
                <a:sym typeface="Calibri"/>
              </a:rPr>
              <a:t> que les écoles </a:t>
            </a:r>
            <a:r>
              <a:rPr lang="en-US" sz="1600" b="0" i="0" u="none" strike="noStrike" cap="none" dirty="0" err="1">
                <a:solidFill>
                  <a:schemeClr val="dk1"/>
                </a:solidFill>
                <a:uFillTx/>
                <a:latin typeface="Calibri"/>
                <a:ea typeface="Calibri"/>
                <a:cs typeface="Calibri"/>
                <a:sym typeface="Calibri"/>
              </a:rPr>
              <a:t>rouvrent</a:t>
            </a:r>
            <a:endParaRPr dirty="0">
              <a:uFillTx/>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a:solidFill>
                  <a:schemeClr val="dk1"/>
                </a:solidFill>
                <a:uFillTx/>
                <a:latin typeface="Calibri"/>
                <a:ea typeface="Calibri"/>
                <a:cs typeface="Calibri"/>
                <a:sym typeface="Calibri"/>
              </a:rPr>
              <a:t>Planification de la </a:t>
            </a:r>
            <a:r>
              <a:rPr lang="en-US" sz="1600" b="0" i="0" u="none" strike="noStrike" cap="none" dirty="0" err="1">
                <a:solidFill>
                  <a:schemeClr val="dk1"/>
                </a:solidFill>
                <a:uFillTx/>
                <a:latin typeface="Calibri"/>
                <a:ea typeface="Calibri"/>
                <a:cs typeface="Calibri"/>
                <a:sym typeface="Calibri"/>
              </a:rPr>
              <a:t>continuité</a:t>
            </a:r>
            <a:r>
              <a:rPr lang="en-US" sz="1600" b="0" i="0" u="none" strike="noStrike" cap="none" dirty="0">
                <a:solidFill>
                  <a:schemeClr val="dk1"/>
                </a:solidFill>
                <a:uFillTx/>
                <a:latin typeface="Calibri"/>
                <a:ea typeface="Calibri"/>
                <a:cs typeface="Calibri"/>
                <a:sym typeface="Calibri"/>
              </a:rPr>
              <a:t> de </a:t>
            </a:r>
            <a:r>
              <a:rPr lang="en-US" sz="1600" b="0" i="0" u="none" strike="noStrike" cap="none" dirty="0" err="1">
                <a:solidFill>
                  <a:schemeClr val="dk1"/>
                </a:solidFill>
                <a:uFillTx/>
                <a:latin typeface="Calibri"/>
                <a:ea typeface="Calibri"/>
                <a:cs typeface="Calibri"/>
                <a:sym typeface="Calibri"/>
              </a:rPr>
              <a:t>l’éducation</a:t>
            </a:r>
            <a:r>
              <a:rPr lang="en-US" sz="1600" b="0" i="0" u="none" strike="noStrike" cap="none" dirty="0">
                <a:solidFill>
                  <a:schemeClr val="dk1"/>
                </a:solidFill>
                <a:uFillTx/>
                <a:latin typeface="Calibri"/>
                <a:ea typeface="Calibri"/>
                <a:cs typeface="Calibri"/>
                <a:sym typeface="Calibri"/>
              </a:rPr>
              <a:t> participative et de la protection</a:t>
            </a:r>
            <a:endParaRPr dirty="0">
              <a:uFillTx/>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a:solidFill>
                  <a:schemeClr val="dk1"/>
                </a:solidFill>
                <a:uFillTx/>
                <a:latin typeface="Calibri"/>
                <a:ea typeface="Calibri"/>
                <a:cs typeface="Calibri"/>
                <a:sym typeface="Calibri"/>
              </a:rPr>
              <a:t>Adaptations pour les camps</a:t>
            </a:r>
            <a:endParaRPr dirty="0">
              <a:uFillTx/>
            </a:endParaRPr>
          </a:p>
          <a:p>
            <a:pPr marL="800100" marR="0" lvl="1" indent="-342900" algn="l" rtl="0">
              <a:spcBef>
                <a:spcPts val="0"/>
              </a:spcBef>
              <a:spcAft>
                <a:spcPts val="0"/>
              </a:spcAft>
              <a:buClr>
                <a:schemeClr val="dk1"/>
              </a:buClr>
              <a:buSzPts val="1600"/>
              <a:buFont typeface="Calibri"/>
              <a:buAutoNum type="arabicPeriod"/>
            </a:pPr>
            <a:r>
              <a:rPr lang="en-US" sz="1600" b="0" i="0" u="none" strike="noStrike" cap="none" dirty="0">
                <a:solidFill>
                  <a:schemeClr val="dk1"/>
                </a:solidFill>
                <a:uFillTx/>
                <a:latin typeface="Calibri"/>
                <a:ea typeface="Calibri"/>
                <a:cs typeface="Calibri"/>
                <a:sym typeface="Calibri"/>
              </a:rPr>
              <a:t>Messages de plaidoyer</a:t>
            </a:r>
            <a:endParaRPr sz="1600" b="0" i="0" u="none" strike="noStrike" cap="none" dirty="0">
              <a:solidFill>
                <a:schemeClr val="dk1"/>
              </a:solidFill>
              <a:uFillTx/>
              <a:latin typeface="Calibri"/>
              <a:ea typeface="Calibri"/>
              <a:cs typeface="Calibri"/>
              <a:sym typeface="Calibri"/>
            </a:endParaRPr>
          </a:p>
        </p:txBody>
      </p:sp>
      <p:sp>
        <p:nvSpPr>
          <p:cNvPr id="1163" name="Google Shape;1163;g8b00bb3983_0_191"/>
          <p:cNvSpPr txBox="1">
            <a:spLocks/>
          </p:cNvSpPr>
          <p:nvPr/>
        </p:nvSpPr>
        <p:spPr>
          <a:xfrm>
            <a:off x="167654" y="1023956"/>
            <a:ext cx="7596300" cy="183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dirty="0" err="1">
                <a:solidFill>
                  <a:srgbClr val="FF0000"/>
                </a:solidFill>
                <a:uFillTx/>
                <a:latin typeface="Calibri"/>
                <a:ea typeface="Calibri"/>
                <a:cs typeface="Calibri"/>
                <a:sym typeface="Calibri"/>
              </a:rPr>
              <a:t>Ressources</a:t>
            </a:r>
            <a:r>
              <a:rPr lang="en-US" sz="1600" b="1" dirty="0">
                <a:solidFill>
                  <a:srgbClr val="FF0000"/>
                </a:solidFill>
                <a:uFillTx/>
                <a:latin typeface="Calibri"/>
                <a:ea typeface="Calibri"/>
                <a:cs typeface="Calibri"/>
                <a:sym typeface="Calibri"/>
              </a:rPr>
              <a:t>:  </a:t>
            </a:r>
            <a:endParaRPr dirty="0">
              <a:uFillTx/>
            </a:endParaRPr>
          </a:p>
          <a:p>
            <a:pPr marL="800100" marR="0" lvl="1" indent="-342900" algn="l" rtl="0">
              <a:spcBef>
                <a:spcPts val="600"/>
              </a:spcBef>
              <a:spcAft>
                <a:spcPts val="0"/>
              </a:spcAft>
              <a:buClr>
                <a:schemeClr val="dk1"/>
              </a:buClr>
              <a:buSzPts val="1600"/>
              <a:buFont typeface="Calibri"/>
              <a:buAutoNum type="arabicPeriod"/>
            </a:pPr>
            <a:r>
              <a:rPr lang="en-US" sz="1600" b="0" i="0" u="sng" strike="noStrike" cap="none" dirty="0" err="1">
                <a:solidFill>
                  <a:schemeClr val="dk1"/>
                </a:solidFill>
                <a:uFillTx/>
                <a:latin typeface="Calibri"/>
                <a:ea typeface="Calibri"/>
                <a:cs typeface="Calibri"/>
                <a:sym typeface="Calibri"/>
              </a:rPr>
              <a:t>Liste</a:t>
            </a:r>
            <a:r>
              <a:rPr lang="en-US" sz="1600" b="0" i="0" u="sng" strike="noStrike" cap="none" dirty="0">
                <a:solidFill>
                  <a:schemeClr val="dk1"/>
                </a:solidFill>
                <a:uFillTx/>
                <a:latin typeface="Calibri"/>
                <a:ea typeface="Calibri"/>
                <a:cs typeface="Calibri"/>
                <a:sym typeface="Calibri"/>
              </a:rPr>
              <a:t> </a:t>
            </a:r>
            <a:r>
              <a:rPr lang="en-US" sz="1600" b="0" i="0" u="sng" strike="noStrike" cap="none" dirty="0" err="1">
                <a:solidFill>
                  <a:schemeClr val="dk1"/>
                </a:solidFill>
                <a:uFillTx/>
                <a:latin typeface="Calibri"/>
                <a:ea typeface="Calibri"/>
                <a:cs typeface="Calibri"/>
                <a:sym typeface="Calibri"/>
              </a:rPr>
              <a:t>intégrée</a:t>
            </a:r>
            <a:r>
              <a:rPr lang="en-US" sz="1600" b="0" i="0" u="sng" strike="noStrike" cap="none" dirty="0">
                <a:solidFill>
                  <a:schemeClr val="dk1"/>
                </a:solidFill>
                <a:uFillTx/>
                <a:latin typeface="Calibri"/>
                <a:ea typeface="Calibri"/>
                <a:cs typeface="Calibri"/>
                <a:sym typeface="Calibri"/>
              </a:rPr>
              <a:t> de la </a:t>
            </a:r>
            <a:r>
              <a:rPr lang="en-US" sz="1600" b="0" i="0" u="sng" strike="noStrike" cap="none" dirty="0" err="1">
                <a:solidFill>
                  <a:schemeClr val="dk1"/>
                </a:solidFill>
                <a:uFillTx/>
                <a:latin typeface="Calibri"/>
                <a:ea typeface="Calibri"/>
                <a:cs typeface="Calibri"/>
                <a:sym typeface="Calibri"/>
              </a:rPr>
              <a:t>rentrée</a:t>
            </a:r>
            <a:r>
              <a:rPr lang="en-US" sz="1600" b="0" i="0" u="sng" strike="noStrike" cap="none" dirty="0">
                <a:solidFill>
                  <a:schemeClr val="dk1"/>
                </a:solidFill>
                <a:uFillTx/>
                <a:latin typeface="Calibri"/>
                <a:ea typeface="Calibri"/>
                <a:cs typeface="Calibri"/>
                <a:sym typeface="Calibri"/>
              </a:rPr>
              <a:t> </a:t>
            </a:r>
            <a:r>
              <a:rPr lang="en-US" sz="1600" b="0" i="0" u="sng" strike="noStrike" cap="none" dirty="0" err="1">
                <a:solidFill>
                  <a:schemeClr val="dk1"/>
                </a:solidFill>
                <a:uFillTx/>
                <a:latin typeface="Calibri"/>
                <a:ea typeface="Calibri"/>
                <a:cs typeface="Calibri"/>
                <a:sym typeface="Calibri"/>
              </a:rPr>
              <a:t>scolaire</a:t>
            </a:r>
            <a:r>
              <a:rPr lang="en-US" sz="1600" b="0" i="0" u="sng" strike="noStrike" cap="none" dirty="0">
                <a:solidFill>
                  <a:schemeClr val="dk1"/>
                </a:solidFill>
                <a:uFillTx/>
                <a:latin typeface="Calibri"/>
                <a:ea typeface="Calibri"/>
                <a:cs typeface="Calibri"/>
                <a:sym typeface="Calibri"/>
              </a:rPr>
              <a:t> pour le personnel du Programme:  </a:t>
            </a:r>
            <a:r>
              <a:rPr lang="en-US" sz="1600" b="0" i="0" u="none" strike="noStrike" cap="none" dirty="0">
                <a:solidFill>
                  <a:schemeClr val="dk1"/>
                </a:solidFill>
                <a:uFillTx/>
                <a:latin typeface="Calibri"/>
                <a:ea typeface="Calibri"/>
                <a:cs typeface="Calibri"/>
                <a:sym typeface="Calibri"/>
              </a:rPr>
              <a:t>6 pages </a:t>
            </a:r>
            <a:r>
              <a:rPr lang="en-US" sz="1600" b="0" i="0" u="none" strike="noStrike" cap="none" dirty="0" err="1">
                <a:solidFill>
                  <a:schemeClr val="dk1"/>
                </a:solidFill>
                <a:uFillTx/>
                <a:latin typeface="Calibri"/>
                <a:ea typeface="Calibri"/>
                <a:cs typeface="Calibri"/>
                <a:sym typeface="Calibri"/>
              </a:rPr>
              <a:t>énumèrent</a:t>
            </a:r>
            <a:r>
              <a:rPr lang="en-US" sz="1600" b="0" i="0" u="none" strike="noStrike" cap="none" dirty="0">
                <a:solidFill>
                  <a:schemeClr val="dk1"/>
                </a:solidFill>
                <a:uFillTx/>
                <a:latin typeface="Calibri"/>
                <a:ea typeface="Calibri"/>
                <a:cs typeface="Calibri"/>
                <a:sym typeface="Calibri"/>
              </a:rPr>
              <a:t> les </a:t>
            </a:r>
            <a:r>
              <a:rPr lang="en-US" sz="1600" b="0" i="0" u="none" strike="noStrike" cap="none" dirty="0" err="1">
                <a:solidFill>
                  <a:schemeClr val="dk1"/>
                </a:solidFill>
                <a:uFillTx/>
                <a:latin typeface="Calibri"/>
                <a:ea typeface="Calibri"/>
                <a:cs typeface="Calibri"/>
                <a:sym typeface="Calibri"/>
              </a:rPr>
              <a:t>principales</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mesures</a:t>
            </a:r>
            <a:r>
              <a:rPr lang="en-US" sz="1600" b="0" i="0" u="none" strike="noStrike" cap="none" dirty="0">
                <a:solidFill>
                  <a:schemeClr val="dk1"/>
                </a:solidFill>
                <a:uFillTx/>
                <a:latin typeface="Calibri"/>
                <a:ea typeface="Calibri"/>
                <a:cs typeface="Calibri"/>
                <a:sym typeface="Calibri"/>
              </a:rPr>
              <a:t> à prendre en matière de santé, de nutrition, </a:t>
            </a:r>
            <a:r>
              <a:rPr lang="en-US" sz="1600" b="0" i="0" u="none" strike="noStrike" cap="none" dirty="0" err="1">
                <a:solidFill>
                  <a:schemeClr val="dk1"/>
                </a:solidFill>
                <a:uFillTx/>
                <a:latin typeface="Calibri"/>
                <a:ea typeface="Calibri"/>
                <a:cs typeface="Calibri"/>
                <a:sym typeface="Calibri"/>
              </a:rPr>
              <a:t>d’EHA</a:t>
            </a:r>
            <a:r>
              <a:rPr lang="en-US" sz="1600" b="0" i="0" u="none" strike="noStrike" cap="none" dirty="0">
                <a:solidFill>
                  <a:schemeClr val="dk1"/>
                </a:solidFill>
                <a:uFillTx/>
                <a:latin typeface="Calibri"/>
                <a:ea typeface="Calibri"/>
                <a:cs typeface="Calibri"/>
                <a:sym typeface="Calibri"/>
              </a:rPr>
              <a:t>, de </a:t>
            </a:r>
            <a:r>
              <a:rPr lang="en-US" sz="1600" b="0" i="0" u="none" strike="noStrike" cap="none" dirty="0" err="1">
                <a:solidFill>
                  <a:schemeClr val="dk1"/>
                </a:solidFill>
                <a:uFillTx/>
                <a:latin typeface="Calibri"/>
                <a:ea typeface="Calibri"/>
                <a:cs typeface="Calibri"/>
                <a:sym typeface="Calibri"/>
              </a:rPr>
              <a:t>suivi</a:t>
            </a:r>
            <a:r>
              <a:rPr lang="en-US" sz="1600" b="0" i="0" u="none" strike="noStrike" cap="none" dirty="0">
                <a:solidFill>
                  <a:schemeClr val="dk1"/>
                </a:solidFill>
                <a:uFillTx/>
                <a:latin typeface="Calibri"/>
                <a:ea typeface="Calibri"/>
                <a:cs typeface="Calibri"/>
                <a:sym typeface="Calibri"/>
              </a:rPr>
              <a:t> et </a:t>
            </a:r>
            <a:r>
              <a:rPr lang="en-US" sz="1600" b="0" i="0" u="none" strike="noStrike" cap="none" dirty="0" err="1">
                <a:solidFill>
                  <a:schemeClr val="dk1"/>
                </a:solidFill>
                <a:uFillTx/>
                <a:latin typeface="Calibri"/>
                <a:ea typeface="Calibri"/>
                <a:cs typeface="Calibri"/>
                <a:sym typeface="Calibri"/>
              </a:rPr>
              <a:t>d’évaluation</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éducation</a:t>
            </a:r>
            <a:r>
              <a:rPr lang="en-US" sz="1600" b="0" i="0" u="none" strike="noStrike" cap="none" dirty="0">
                <a:solidFill>
                  <a:schemeClr val="dk1"/>
                </a:solidFill>
                <a:uFillTx/>
                <a:latin typeface="Calibri"/>
                <a:ea typeface="Calibri"/>
                <a:cs typeface="Calibri"/>
                <a:sym typeface="Calibri"/>
              </a:rPr>
              <a:t> et protection de </a:t>
            </a:r>
            <a:r>
              <a:rPr lang="en-US" sz="1600" b="0" i="0" u="none" strike="noStrike" cap="none" dirty="0" err="1">
                <a:solidFill>
                  <a:schemeClr val="dk1"/>
                </a:solidFill>
                <a:uFillTx/>
                <a:latin typeface="Calibri"/>
                <a:ea typeface="Calibri"/>
                <a:cs typeface="Calibri"/>
                <a:sym typeface="Calibri"/>
              </a:rPr>
              <a:t>l’enfant</a:t>
            </a:r>
            <a:r>
              <a:rPr lang="en-US" sz="1600" b="0" i="0" u="none" strike="noStrike" cap="none" dirty="0">
                <a:solidFill>
                  <a:schemeClr val="dk1"/>
                </a:solidFill>
                <a:uFillTx/>
                <a:latin typeface="Calibri"/>
                <a:ea typeface="Calibri"/>
                <a:cs typeface="Calibri"/>
                <a:sym typeface="Calibri"/>
              </a:rPr>
              <a:t> / SMPSS pour assurer de </a:t>
            </a:r>
            <a:r>
              <a:rPr lang="en-US" sz="1600" b="0" i="0" u="none" strike="noStrike" cap="none" dirty="0" err="1">
                <a:solidFill>
                  <a:schemeClr val="dk1"/>
                </a:solidFill>
                <a:uFillTx/>
                <a:latin typeface="Calibri"/>
                <a:ea typeface="Calibri"/>
                <a:cs typeface="Calibri"/>
                <a:sym typeface="Calibri"/>
              </a:rPr>
              <a:t>l’intégration</a:t>
            </a:r>
            <a:r>
              <a:rPr lang="en-US" sz="1600" b="0" i="0" u="none" strike="noStrike" cap="none" dirty="0">
                <a:solidFill>
                  <a:schemeClr val="dk1"/>
                </a:solidFill>
                <a:uFillTx/>
                <a:latin typeface="Calibri"/>
                <a:ea typeface="Calibri"/>
                <a:cs typeface="Calibri"/>
                <a:sym typeface="Calibri"/>
              </a:rPr>
              <a:t> entre les </a:t>
            </a:r>
            <a:r>
              <a:rPr lang="en-US" sz="1600" b="0" i="0" u="none" strike="noStrike" cap="none" dirty="0" err="1">
                <a:solidFill>
                  <a:schemeClr val="dk1"/>
                </a:solidFill>
                <a:uFillTx/>
                <a:latin typeface="Calibri"/>
                <a:ea typeface="Calibri"/>
                <a:cs typeface="Calibri"/>
                <a:sym typeface="Calibri"/>
              </a:rPr>
              <a:t>différents</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secteurs</a:t>
            </a:r>
            <a:endParaRPr dirty="0">
              <a:uFillTx/>
            </a:endParaRPr>
          </a:p>
          <a:p>
            <a:pPr marL="800100" marR="0" lvl="1" indent="-342900" algn="l" rtl="0">
              <a:spcBef>
                <a:spcPts val="1200"/>
              </a:spcBef>
              <a:spcAft>
                <a:spcPts val="0"/>
              </a:spcAft>
              <a:buClr>
                <a:schemeClr val="dk1"/>
              </a:buClr>
              <a:buSzPts val="1600"/>
              <a:buFont typeface="Calibri"/>
              <a:buAutoNum type="arabicPeriod"/>
            </a:pPr>
            <a:r>
              <a:rPr lang="en-US" sz="1600" b="0" i="0" u="sng" strike="noStrike" cap="none" dirty="0">
                <a:solidFill>
                  <a:schemeClr val="dk1"/>
                </a:solidFill>
                <a:uFillTx/>
                <a:latin typeface="Calibri"/>
                <a:ea typeface="Calibri"/>
                <a:cs typeface="Calibri"/>
                <a:sym typeface="Calibri"/>
              </a:rPr>
              <a:t>Checklist pour un retour à </a:t>
            </a:r>
            <a:r>
              <a:rPr lang="en-US" sz="1600" b="0" i="0" u="sng" strike="noStrike" cap="none" dirty="0" err="1">
                <a:solidFill>
                  <a:schemeClr val="dk1"/>
                </a:solidFill>
                <a:uFillTx/>
                <a:latin typeface="Calibri"/>
                <a:ea typeface="Calibri"/>
                <a:cs typeface="Calibri"/>
                <a:sym typeface="Calibri"/>
              </a:rPr>
              <a:t>l’école</a:t>
            </a:r>
            <a:r>
              <a:rPr lang="en-US" sz="1600" b="0" i="0" u="sng" strike="noStrike" cap="none" dirty="0">
                <a:solidFill>
                  <a:schemeClr val="dk1"/>
                </a:solidFill>
                <a:uFillTx/>
                <a:latin typeface="Calibri"/>
                <a:ea typeface="Calibri"/>
                <a:cs typeface="Calibri"/>
                <a:sym typeface="Calibri"/>
              </a:rPr>
              <a:t> en </a:t>
            </a:r>
            <a:r>
              <a:rPr lang="en-US" sz="1600" b="0" i="0" u="sng" strike="noStrike" cap="none" dirty="0" err="1">
                <a:solidFill>
                  <a:schemeClr val="dk1"/>
                </a:solidFill>
                <a:uFillTx/>
                <a:latin typeface="Calibri"/>
                <a:ea typeface="Calibri"/>
                <a:cs typeface="Calibri"/>
                <a:sym typeface="Calibri"/>
              </a:rPr>
              <a:t>toute</a:t>
            </a:r>
            <a:r>
              <a:rPr lang="en-US" sz="1600" b="0" i="0" u="sng" strike="noStrike" cap="none" dirty="0">
                <a:solidFill>
                  <a:schemeClr val="dk1"/>
                </a:solidFill>
                <a:uFillTx/>
                <a:latin typeface="Calibri"/>
                <a:ea typeface="Calibri"/>
                <a:cs typeface="Calibri"/>
                <a:sym typeface="Calibri"/>
              </a:rPr>
              <a:t> </a:t>
            </a:r>
            <a:r>
              <a:rPr lang="en-US" sz="1600" b="0" i="0" u="sng" strike="noStrike" cap="none" dirty="0" err="1">
                <a:solidFill>
                  <a:schemeClr val="dk1"/>
                </a:solidFill>
                <a:uFillTx/>
                <a:latin typeface="Calibri"/>
                <a:ea typeface="Calibri"/>
                <a:cs typeface="Calibri"/>
                <a:sym typeface="Calibri"/>
              </a:rPr>
              <a:t>sécurité</a:t>
            </a:r>
            <a:r>
              <a:rPr lang="en-US" sz="1600" b="0" i="0" u="sng"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Cette</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liste</a:t>
            </a:r>
            <a:r>
              <a:rPr lang="en-US" sz="1600" b="0" i="0" u="none" strike="noStrike" cap="none" dirty="0">
                <a:solidFill>
                  <a:schemeClr val="dk1"/>
                </a:solidFill>
                <a:uFillTx/>
                <a:latin typeface="Calibri"/>
                <a:ea typeface="Calibri"/>
                <a:cs typeface="Calibri"/>
                <a:sym typeface="Calibri"/>
              </a:rPr>
              <a:t> de 2 pages </a:t>
            </a:r>
            <a:r>
              <a:rPr lang="en-US" sz="1600" b="0" i="0" u="none" strike="noStrike" cap="none" dirty="0" err="1">
                <a:solidFill>
                  <a:schemeClr val="dk1"/>
                </a:solidFill>
                <a:uFillTx/>
                <a:latin typeface="Calibri"/>
                <a:ea typeface="Calibri"/>
                <a:cs typeface="Calibri"/>
                <a:sym typeface="Calibri"/>
              </a:rPr>
              <a:t>présente</a:t>
            </a:r>
            <a:r>
              <a:rPr lang="en-US" sz="1600" b="0" i="0" u="none" strike="noStrike" cap="none" dirty="0">
                <a:solidFill>
                  <a:schemeClr val="dk1"/>
                </a:solidFill>
                <a:uFillTx/>
                <a:latin typeface="Calibri"/>
                <a:ea typeface="Calibri"/>
                <a:cs typeface="Calibri"/>
                <a:sym typeface="Calibri"/>
              </a:rPr>
              <a:t> les </a:t>
            </a:r>
            <a:r>
              <a:rPr lang="en-US" sz="1600" b="0" i="0" u="none" strike="noStrike" cap="none" dirty="0" err="1">
                <a:solidFill>
                  <a:schemeClr val="dk1"/>
                </a:solidFill>
                <a:uFillTx/>
                <a:latin typeface="Calibri"/>
                <a:ea typeface="Calibri"/>
                <a:cs typeface="Calibri"/>
                <a:sym typeface="Calibri"/>
              </a:rPr>
              <a:t>principales</a:t>
            </a:r>
            <a:r>
              <a:rPr lang="en-US" sz="1600" b="0" i="0" u="none" strike="noStrike" cap="none" dirty="0">
                <a:solidFill>
                  <a:schemeClr val="dk1"/>
                </a:solidFill>
                <a:uFillTx/>
                <a:latin typeface="Calibri"/>
                <a:ea typeface="Calibri"/>
                <a:cs typeface="Calibri"/>
                <a:sym typeface="Calibri"/>
              </a:rPr>
              <a:t> actions à </a:t>
            </a:r>
            <a:r>
              <a:rPr lang="en-US" sz="1600" b="0" i="0" u="none" strike="noStrike" cap="none" dirty="0" err="1">
                <a:solidFill>
                  <a:schemeClr val="dk1"/>
                </a:solidFill>
                <a:uFillTx/>
                <a:latin typeface="Calibri"/>
                <a:ea typeface="Calibri"/>
                <a:cs typeface="Calibri"/>
                <a:sym typeface="Calibri"/>
              </a:rPr>
              <a:t>suivre</a:t>
            </a:r>
            <a:r>
              <a:rPr lang="en-US" sz="1600" b="0" i="0" u="none" strike="noStrike" cap="none" dirty="0">
                <a:solidFill>
                  <a:schemeClr val="dk1"/>
                </a:solidFill>
                <a:uFillTx/>
                <a:latin typeface="Calibri"/>
                <a:ea typeface="Calibri"/>
                <a:cs typeface="Calibri"/>
                <a:sym typeface="Calibri"/>
              </a:rPr>
              <a:t> par un </a:t>
            </a:r>
            <a:r>
              <a:rPr lang="en-US" sz="1600" b="0" i="0" u="none" strike="noStrike" cap="none" dirty="0" err="1">
                <a:solidFill>
                  <a:schemeClr val="dk1"/>
                </a:solidFill>
                <a:uFillTx/>
                <a:latin typeface="Calibri"/>
                <a:ea typeface="Calibri"/>
                <a:cs typeface="Calibri"/>
                <a:sym typeface="Calibri"/>
              </a:rPr>
              <a:t>directeur</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d’école</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où</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enseignant</a:t>
            </a:r>
            <a:r>
              <a:rPr lang="en-US" sz="1600" b="0" i="0" u="none" strike="noStrike" cap="none" dirty="0">
                <a:solidFill>
                  <a:schemeClr val="dk1"/>
                </a:solidFill>
                <a:uFillTx/>
                <a:latin typeface="Calibri"/>
                <a:ea typeface="Calibri"/>
                <a:cs typeface="Calibri"/>
                <a:sym typeface="Calibri"/>
              </a:rPr>
              <a:t> adjoint </a:t>
            </a:r>
            <a:r>
              <a:rPr lang="en-US" sz="1600" b="0" i="0" u="none" strike="noStrike" cap="none" dirty="0" err="1">
                <a:solidFill>
                  <a:schemeClr val="dk1"/>
                </a:solidFill>
                <a:uFillTx/>
                <a:latin typeface="Calibri"/>
                <a:ea typeface="Calibri"/>
                <a:cs typeface="Calibri"/>
                <a:sym typeface="Calibri"/>
              </a:rPr>
              <a:t>ou</a:t>
            </a:r>
            <a:r>
              <a:rPr lang="en-US" sz="1600" b="0" i="0" u="none" strike="noStrike" cap="none" dirty="0">
                <a:solidFill>
                  <a:schemeClr val="dk1"/>
                </a:solidFill>
                <a:uFillTx/>
                <a:latin typeface="Calibri"/>
                <a:ea typeface="Calibri"/>
                <a:cs typeface="Calibri"/>
                <a:sym typeface="Calibri"/>
              </a:rPr>
              <a:t> un </a:t>
            </a:r>
            <a:r>
              <a:rPr lang="en-US" sz="1600" b="0" i="0" u="none" strike="noStrike" cap="none" dirty="0" err="1">
                <a:solidFill>
                  <a:schemeClr val="dk1"/>
                </a:solidFill>
                <a:uFillTx/>
                <a:latin typeface="Calibri"/>
                <a:ea typeface="Calibri"/>
                <a:cs typeface="Calibri"/>
                <a:sym typeface="Calibri"/>
              </a:rPr>
              <a:t>comité</a:t>
            </a:r>
            <a:r>
              <a:rPr lang="en-US" sz="1600" b="0" i="0" u="none" strike="noStrike" cap="none" dirty="0">
                <a:solidFill>
                  <a:schemeClr val="dk1"/>
                </a:solidFill>
                <a:uFillTx/>
                <a:latin typeface="Calibri"/>
                <a:ea typeface="Calibri"/>
                <a:cs typeface="Calibri"/>
                <a:sym typeface="Calibri"/>
              </a:rPr>
              <a:t> </a:t>
            </a:r>
            <a:r>
              <a:rPr lang="en-US" sz="1600" b="0" i="0" u="none" strike="noStrike" cap="none" dirty="0" err="1">
                <a:solidFill>
                  <a:schemeClr val="dk1"/>
                </a:solidFill>
                <a:uFillTx/>
                <a:latin typeface="Calibri"/>
                <a:ea typeface="Calibri"/>
                <a:cs typeface="Calibri"/>
                <a:sym typeface="Calibri"/>
              </a:rPr>
              <a:t>scolaire</a:t>
            </a:r>
            <a:endParaRPr sz="1600" b="0" i="0" u="none" strike="noStrike" cap="none" dirty="0">
              <a:solidFill>
                <a:schemeClr val="dk1"/>
              </a:solidFill>
              <a:uFillTx/>
              <a:latin typeface="Calibri"/>
              <a:ea typeface="Calibri"/>
              <a:cs typeface="Calibri"/>
              <a:sym typeface="Calibri"/>
            </a:endParaRPr>
          </a:p>
        </p:txBody>
      </p:sp>
      <p:pic>
        <p:nvPicPr>
          <p:cNvPr id="1164" name="Google Shape;1164;g8b00bb3983_0_191" descr="A close up of a sign  Description generated with very high confidence"/>
          <p:cNvPicPr preferRelativeResize="0"/>
          <p:nvPr/>
        </p:nvPicPr>
        <p:blipFill rotWithShape="1">
          <a:blip r:embed="rId3"/>
          <a:srcRect l="12050" t="7333" r="14913" b="6895"/>
          <a:stretch/>
        </p:blipFill>
        <p:spPr>
          <a:xfrm>
            <a:off x="7917353" y="1821398"/>
            <a:ext cx="1058993" cy="11242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g8b00bb3983_0_202"/>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uFillTx/>
              </a:rPr>
              <a:t>Qui devrait utilizer ce guide? </a:t>
            </a:r>
            <a:endParaRPr>
              <a:uFillTx/>
            </a:endParaRPr>
          </a:p>
        </p:txBody>
      </p:sp>
      <p:sp>
        <p:nvSpPr>
          <p:cNvPr id="1171" name="Google Shape;1171;g8b00bb3983_0_202"/>
          <p:cNvSpPr txBox="1">
            <a:spLocks noGrp="1"/>
          </p:cNvSpPr>
          <p:nvPr>
            <p:ph type="body" idx="1"/>
          </p:nvPr>
        </p:nvSpPr>
        <p:spPr>
          <a:xfrm>
            <a:off x="165233" y="1511076"/>
            <a:ext cx="7543800" cy="3352800"/>
          </a:xfrm>
          <a:prstGeom prst="rect">
            <a:avLst/>
          </a:prstGeom>
          <a:noFill/>
          <a:ln>
            <a:noFill/>
          </a:ln>
        </p:spPr>
        <p:txBody>
          <a:bodyPr spcFirstLastPara="1" wrap="square" lIns="0" tIns="45700" rIns="0" bIns="45700" anchor="t" anchorCtr="0">
            <a:noAutofit/>
          </a:bodyPr>
          <a:lstStyle/>
          <a:p>
            <a:pPr marL="742950" lvl="1" indent="-285750" algn="l" rtl="0">
              <a:lnSpc>
                <a:spcPct val="80000"/>
              </a:lnSpc>
              <a:spcBef>
                <a:spcPts val="0"/>
              </a:spcBef>
              <a:spcAft>
                <a:spcPts val="0"/>
              </a:spcAft>
              <a:buSzPts val="2590"/>
              <a:buFont typeface="Arial"/>
              <a:buChar char="•"/>
            </a:pPr>
            <a:r>
              <a:rPr lang="en-US" sz="2590" b="1" dirty="0" err="1">
                <a:solidFill>
                  <a:schemeClr val="dk2"/>
                </a:solidFill>
                <a:uFillTx/>
              </a:rPr>
              <a:t>Vous</a:t>
            </a:r>
            <a:r>
              <a:rPr lang="en-US" sz="2590" b="1" dirty="0">
                <a:solidFill>
                  <a:schemeClr val="dk2"/>
                </a:solidFill>
                <a:uFillTx/>
              </a:rPr>
              <a:t>!</a:t>
            </a:r>
            <a:endParaRPr dirty="0">
              <a:uFillTx/>
            </a:endParaRPr>
          </a:p>
          <a:p>
            <a:pPr marL="1200150" lvl="2" indent="-285750" algn="l" rtl="0">
              <a:lnSpc>
                <a:spcPct val="80000"/>
              </a:lnSpc>
              <a:spcBef>
                <a:spcPts val="1200"/>
              </a:spcBef>
              <a:spcAft>
                <a:spcPts val="0"/>
              </a:spcAft>
              <a:buSzPts val="2405"/>
              <a:buFont typeface="Arial"/>
              <a:buChar char="•"/>
            </a:pPr>
            <a:r>
              <a:rPr lang="en-US" sz="2405" dirty="0" err="1">
                <a:uFillTx/>
              </a:rPr>
              <a:t>Equipe</a:t>
            </a:r>
            <a:r>
              <a:rPr lang="en-US" sz="2405" dirty="0">
                <a:uFillTx/>
              </a:rPr>
              <a:t> Programme</a:t>
            </a:r>
            <a:endParaRPr dirty="0">
              <a:uFillTx/>
            </a:endParaRPr>
          </a:p>
          <a:p>
            <a:pPr marL="1200150" lvl="2" indent="-285750" algn="l" rtl="0">
              <a:lnSpc>
                <a:spcPct val="80000"/>
              </a:lnSpc>
              <a:spcBef>
                <a:spcPts val="1200"/>
              </a:spcBef>
              <a:spcAft>
                <a:spcPts val="0"/>
              </a:spcAft>
              <a:buSzPts val="2405"/>
              <a:buFont typeface="Arial"/>
              <a:buChar char="•"/>
            </a:pPr>
            <a:r>
              <a:rPr lang="en-US" sz="2405" dirty="0" err="1">
                <a:uFillTx/>
              </a:rPr>
              <a:t>Equipe</a:t>
            </a:r>
            <a:r>
              <a:rPr lang="en-US" sz="2405" dirty="0">
                <a:uFillTx/>
              </a:rPr>
              <a:t> de Coordination</a:t>
            </a:r>
            <a:endParaRPr sz="2405" dirty="0">
              <a:uFillTx/>
            </a:endParaRPr>
          </a:p>
          <a:p>
            <a:pPr marL="1200150" lvl="2" indent="-285750" algn="l" rtl="0">
              <a:lnSpc>
                <a:spcPct val="80000"/>
              </a:lnSpc>
              <a:spcBef>
                <a:spcPts val="1200"/>
              </a:spcBef>
              <a:spcAft>
                <a:spcPts val="0"/>
              </a:spcAft>
              <a:buSzPts val="2405"/>
              <a:buFont typeface="Arial"/>
              <a:buChar char="•"/>
            </a:pPr>
            <a:r>
              <a:rPr lang="en-US" sz="2405" dirty="0" err="1">
                <a:uFillTx/>
              </a:rPr>
              <a:t>Equipe</a:t>
            </a:r>
            <a:r>
              <a:rPr lang="en-US" sz="2405" dirty="0">
                <a:uFillTx/>
              </a:rPr>
              <a:t> de plaidoyer</a:t>
            </a:r>
            <a:endParaRPr dirty="0">
              <a:uFillTx/>
            </a:endParaRPr>
          </a:p>
          <a:p>
            <a:pPr marL="742950" lvl="1" indent="-285750" algn="l" rtl="0">
              <a:lnSpc>
                <a:spcPct val="140000"/>
              </a:lnSpc>
              <a:spcBef>
                <a:spcPts val="1200"/>
              </a:spcBef>
              <a:spcAft>
                <a:spcPts val="0"/>
              </a:spcAft>
              <a:buSzPts val="2590"/>
              <a:buFont typeface="Arial"/>
              <a:buChar char="•"/>
            </a:pPr>
            <a:r>
              <a:rPr lang="en-US" sz="2590" b="1" dirty="0">
                <a:solidFill>
                  <a:schemeClr val="dk2"/>
                </a:solidFill>
                <a:uFillTx/>
              </a:rPr>
              <a:t>Ensemble avec les </a:t>
            </a:r>
            <a:r>
              <a:rPr lang="en-US" sz="2590" b="1" dirty="0" err="1">
                <a:solidFill>
                  <a:schemeClr val="dk2"/>
                </a:solidFill>
                <a:uFillTx/>
              </a:rPr>
              <a:t>partenaires</a:t>
            </a:r>
            <a:r>
              <a:rPr lang="en-US" sz="2590" b="1" dirty="0">
                <a:solidFill>
                  <a:schemeClr val="dk2"/>
                </a:solidFill>
                <a:uFillTx/>
              </a:rPr>
              <a:t>!</a:t>
            </a:r>
            <a:endParaRPr dirty="0">
              <a:uFillTx/>
            </a:endParaRPr>
          </a:p>
          <a:p>
            <a:pPr marL="1200150" lvl="2" indent="-285750" algn="l" rtl="0">
              <a:lnSpc>
                <a:spcPct val="80000"/>
              </a:lnSpc>
              <a:spcBef>
                <a:spcPts val="1200"/>
              </a:spcBef>
              <a:spcAft>
                <a:spcPts val="0"/>
              </a:spcAft>
              <a:buSzPts val="2405"/>
              <a:buFont typeface="Arial"/>
              <a:buChar char="•"/>
            </a:pPr>
            <a:r>
              <a:rPr lang="en-US" sz="2405" dirty="0">
                <a:uFillTx/>
              </a:rPr>
              <a:t>Inter-</a:t>
            </a:r>
            <a:r>
              <a:rPr lang="en-US" sz="2405" dirty="0" err="1">
                <a:uFillTx/>
              </a:rPr>
              <a:t>agence</a:t>
            </a:r>
            <a:endParaRPr dirty="0">
              <a:uFillTx/>
            </a:endParaRPr>
          </a:p>
          <a:p>
            <a:pPr marL="1200150" lvl="2" indent="-285750" algn="l" rtl="0">
              <a:lnSpc>
                <a:spcPct val="80000"/>
              </a:lnSpc>
              <a:spcBef>
                <a:spcPts val="1200"/>
              </a:spcBef>
              <a:spcAft>
                <a:spcPts val="0"/>
              </a:spcAft>
              <a:buSzPts val="2405"/>
              <a:buFont typeface="Arial"/>
              <a:buChar char="•"/>
            </a:pPr>
            <a:r>
              <a:rPr lang="en-US" sz="2405" dirty="0">
                <a:uFillTx/>
              </a:rPr>
              <a:t>Inter-</a:t>
            </a:r>
            <a:r>
              <a:rPr lang="en-US" sz="2405" dirty="0" err="1">
                <a:uFillTx/>
              </a:rPr>
              <a:t>sectoriel</a:t>
            </a:r>
            <a:endParaRPr sz="2405" dirty="0">
              <a:uFillTx/>
            </a:endParaRPr>
          </a:p>
          <a:p>
            <a:pPr marL="1200150" lvl="2" indent="-285750" algn="l" rtl="0">
              <a:lnSpc>
                <a:spcPct val="80000"/>
              </a:lnSpc>
              <a:spcBef>
                <a:spcPts val="1200"/>
              </a:spcBef>
              <a:spcAft>
                <a:spcPts val="0"/>
              </a:spcAft>
              <a:buSzPts val="2405"/>
              <a:buFont typeface="Arial"/>
              <a:buChar char="•"/>
            </a:pPr>
            <a:r>
              <a:rPr lang="en-US" sz="2405" dirty="0" err="1">
                <a:uFillTx/>
              </a:rPr>
              <a:t>Tous</a:t>
            </a:r>
            <a:r>
              <a:rPr lang="en-US" sz="2405" dirty="0">
                <a:uFillTx/>
              </a:rPr>
              <a:t> les </a:t>
            </a:r>
            <a:r>
              <a:rPr lang="en-US" sz="2405" dirty="0" err="1">
                <a:uFillTx/>
              </a:rPr>
              <a:t>contextes</a:t>
            </a:r>
            <a:endParaRPr dirty="0">
              <a:uFillTx/>
            </a:endParaRPr>
          </a:p>
          <a:p>
            <a:pPr marL="91440" lvl="0" indent="0" algn="l" rtl="0">
              <a:lnSpc>
                <a:spcPct val="80000"/>
              </a:lnSpc>
              <a:spcBef>
                <a:spcPts val="2200"/>
              </a:spcBef>
              <a:spcAft>
                <a:spcPts val="0"/>
              </a:spcAft>
              <a:buSzPts val="1850"/>
              <a:buNone/>
            </a:pPr>
            <a:endParaRPr sz="1850" dirty="0">
              <a:uFillTx/>
            </a:endParaRPr>
          </a:p>
        </p:txBody>
      </p:sp>
      <p:sp>
        <p:nvSpPr>
          <p:cNvPr id="1172" name="Google Shape;1172;g8b00bb3983_0_202"/>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uFillTx/>
              </a:rPr>
              <a:t>7/1/2020</a:t>
            </a:r>
            <a:endParaRPr>
              <a:uFillTx/>
            </a:endParaRPr>
          </a:p>
        </p:txBody>
      </p:sp>
      <p:sp>
        <p:nvSpPr>
          <p:cNvPr id="1173" name="Google Shape;1173;g8b00bb3983_0_202"/>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uFillTx/>
            </a:endParaRPr>
          </a:p>
        </p:txBody>
      </p:sp>
      <p:sp>
        <p:nvSpPr>
          <p:cNvPr id="1174" name="Google Shape;1174;g8b00bb3983_0_202"/>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uFillTx/>
              </a:rPr>
              <a:t>5</a:t>
            </a:fld>
            <a:endParaRPr>
              <a:uFillTx/>
            </a:endParaRPr>
          </a:p>
        </p:txBody>
      </p:sp>
      <p:pic>
        <p:nvPicPr>
          <p:cNvPr id="1175" name="Google Shape;1175;g8b00bb3983_0_202"/>
          <p:cNvPicPr preferRelativeResize="0"/>
          <p:nvPr/>
        </p:nvPicPr>
        <p:blipFill rotWithShape="1">
          <a:blip r:embed="rId3"/>
          <a:srcRect/>
          <a:stretch/>
        </p:blipFill>
        <p:spPr>
          <a:xfrm>
            <a:off x="6136877" y="2486360"/>
            <a:ext cx="1858236" cy="1858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g8b00bb3983_0_212"/>
          <p:cNvSpPr txBox="1">
            <a:spLocks noGrp="1"/>
          </p:cNvSpPr>
          <p:nvPr>
            <p:ph type="title"/>
          </p:nvPr>
        </p:nvSpPr>
        <p:spPr>
          <a:xfrm>
            <a:off x="822960" y="238837"/>
            <a:ext cx="7543800" cy="120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uFillTx/>
              </a:rPr>
              <a:t>Principes clés pour un retour a l’école en toute sécurité</a:t>
            </a:r>
            <a:endParaRPr>
              <a:uFillTx/>
            </a:endParaRPr>
          </a:p>
        </p:txBody>
      </p:sp>
      <p:sp>
        <p:nvSpPr>
          <p:cNvPr id="1182" name="Google Shape;1182;g8b00bb3983_0_212"/>
          <p:cNvSpPr txBox="1">
            <a:spLocks noGrp="1"/>
          </p:cNvSpPr>
          <p:nvPr>
            <p:ph type="body" idx="1"/>
          </p:nvPr>
        </p:nvSpPr>
        <p:spPr>
          <a:xfrm>
            <a:off x="822959" y="1649510"/>
            <a:ext cx="7543800" cy="3352800"/>
          </a:xfrm>
          <a:prstGeom prst="rect">
            <a:avLst/>
          </a:prstGeom>
          <a:noFill/>
          <a:ln>
            <a:noFill/>
          </a:ln>
        </p:spPr>
        <p:txBody>
          <a:bodyPr spcFirstLastPara="1" wrap="square" lIns="0" tIns="45700" rIns="0" bIns="45700" anchor="t" anchorCtr="0">
            <a:noAutofit/>
          </a:bodyPr>
          <a:lstStyle/>
          <a:p>
            <a:pPr marL="342900" lvl="0" indent="-342900" algn="l" rtl="0">
              <a:lnSpc>
                <a:spcPct val="70000"/>
              </a:lnSpc>
              <a:spcBef>
                <a:spcPts val="0"/>
              </a:spcBef>
              <a:spcAft>
                <a:spcPts val="0"/>
              </a:spcAft>
              <a:buSzPts val="1700"/>
              <a:buAutoNum type="arabicPeriod"/>
            </a:pPr>
            <a:r>
              <a:rPr lang="en-US" sz="1700" b="1" dirty="0">
                <a:uFillTx/>
                <a:latin typeface="Calibri"/>
                <a:ea typeface="Calibri"/>
                <a:cs typeface="Calibri"/>
                <a:sym typeface="Calibri"/>
              </a:rPr>
              <a:t>Une </a:t>
            </a:r>
            <a:r>
              <a:rPr lang="en-US" sz="1700" b="1" dirty="0" err="1">
                <a:uFillTx/>
                <a:latin typeface="Calibri"/>
                <a:ea typeface="Calibri"/>
                <a:cs typeface="Calibri"/>
                <a:sym typeface="Calibri"/>
              </a:rPr>
              <a:t>approche</a:t>
            </a:r>
            <a:r>
              <a:rPr lang="en-US" sz="1700" b="1" dirty="0">
                <a:uFillTx/>
                <a:latin typeface="Calibri"/>
                <a:ea typeface="Calibri"/>
                <a:cs typeface="Calibri"/>
                <a:sym typeface="Calibri"/>
              </a:rPr>
              <a:t> </a:t>
            </a:r>
            <a:r>
              <a:rPr lang="en-US" sz="1700" b="1" dirty="0" err="1">
                <a:uFillTx/>
                <a:latin typeface="Calibri"/>
                <a:ea typeface="Calibri"/>
                <a:cs typeface="Calibri"/>
                <a:sym typeface="Calibri"/>
              </a:rPr>
              <a:t>intégrée</a:t>
            </a:r>
            <a:endParaRPr dirty="0">
              <a:uFillTx/>
            </a:endParaRPr>
          </a:p>
          <a:p>
            <a:pPr marL="342900" lvl="0" indent="-342900" algn="l" rtl="0">
              <a:lnSpc>
                <a:spcPct val="70000"/>
              </a:lnSpc>
              <a:spcBef>
                <a:spcPts val="1400"/>
              </a:spcBef>
              <a:spcAft>
                <a:spcPts val="0"/>
              </a:spcAft>
              <a:buSzPts val="1700"/>
              <a:buAutoNum type="arabicPeriod"/>
            </a:pPr>
            <a:r>
              <a:rPr lang="en-US" sz="1700" b="1" dirty="0">
                <a:uFillTx/>
                <a:latin typeface="Calibri"/>
                <a:ea typeface="Calibri"/>
                <a:cs typeface="Calibri"/>
                <a:sym typeface="Calibri"/>
              </a:rPr>
              <a:t>La participation des enfants et des </a:t>
            </a:r>
            <a:r>
              <a:rPr lang="en-US" sz="1700" b="1" dirty="0" err="1">
                <a:uFillTx/>
                <a:latin typeface="Calibri"/>
                <a:ea typeface="Calibri"/>
                <a:cs typeface="Calibri"/>
                <a:sym typeface="Calibri"/>
              </a:rPr>
              <a:t>jeunes</a:t>
            </a:r>
            <a:endParaRPr sz="1700" b="1" dirty="0">
              <a:uFillTx/>
              <a:latin typeface="Calibri"/>
              <a:ea typeface="Calibri"/>
              <a:cs typeface="Calibri"/>
              <a:sym typeface="Calibri"/>
            </a:endParaRPr>
          </a:p>
          <a:p>
            <a:pPr marL="342900" lvl="0" indent="-342900" algn="l" rtl="0">
              <a:lnSpc>
                <a:spcPct val="70000"/>
              </a:lnSpc>
              <a:spcBef>
                <a:spcPts val="1400"/>
              </a:spcBef>
              <a:spcAft>
                <a:spcPts val="0"/>
              </a:spcAft>
              <a:buSzPts val="1700"/>
              <a:buAutoNum type="arabicPeriod"/>
            </a:pPr>
            <a:r>
              <a:rPr lang="en-US" sz="1700" b="1" dirty="0">
                <a:uFillTx/>
                <a:latin typeface="Calibri"/>
                <a:ea typeface="Calibri"/>
                <a:cs typeface="Calibri"/>
                <a:sym typeface="Calibri"/>
              </a:rPr>
              <a:t>Genre, inclusion, et </a:t>
            </a:r>
            <a:r>
              <a:rPr lang="en-US" sz="1700" b="1" dirty="0" err="1">
                <a:uFillTx/>
                <a:latin typeface="Calibri"/>
                <a:ea typeface="Calibri"/>
                <a:cs typeface="Calibri"/>
                <a:sym typeface="Calibri"/>
              </a:rPr>
              <a:t>accessibilité</a:t>
            </a:r>
            <a:endParaRPr sz="1700" b="1" dirty="0">
              <a:uFillTx/>
              <a:latin typeface="Calibri"/>
              <a:ea typeface="Calibri"/>
              <a:cs typeface="Calibri"/>
              <a:sym typeface="Calibri"/>
            </a:endParaRPr>
          </a:p>
          <a:p>
            <a:pPr marL="342900" lvl="0" indent="-342900" algn="l" rtl="0">
              <a:lnSpc>
                <a:spcPct val="70000"/>
              </a:lnSpc>
              <a:spcBef>
                <a:spcPts val="1400"/>
              </a:spcBef>
              <a:spcAft>
                <a:spcPts val="0"/>
              </a:spcAft>
              <a:buSzPts val="1700"/>
              <a:buAutoNum type="arabicPeriod"/>
            </a:pPr>
            <a:r>
              <a:rPr lang="en-US" sz="1700" b="1" dirty="0" err="1">
                <a:uFillTx/>
                <a:latin typeface="Calibri"/>
                <a:ea typeface="Calibri"/>
                <a:cs typeface="Calibri"/>
                <a:sym typeface="Calibri"/>
              </a:rPr>
              <a:t>L’ensemble</a:t>
            </a:r>
            <a:r>
              <a:rPr lang="en-US" sz="1700" b="1" dirty="0">
                <a:uFillTx/>
                <a:latin typeface="Calibri"/>
                <a:ea typeface="Calibri"/>
                <a:cs typeface="Calibri"/>
                <a:sym typeface="Calibri"/>
              </a:rPr>
              <a:t> de la </a:t>
            </a:r>
            <a:r>
              <a:rPr lang="en-US" sz="1700" b="1" dirty="0" err="1">
                <a:uFillTx/>
                <a:latin typeface="Calibri"/>
                <a:ea typeface="Calibri"/>
                <a:cs typeface="Calibri"/>
                <a:sym typeface="Calibri"/>
              </a:rPr>
              <a:t>communauté</a:t>
            </a:r>
            <a:r>
              <a:rPr lang="en-US" sz="1700" b="1" dirty="0">
                <a:uFillTx/>
                <a:latin typeface="Calibri"/>
                <a:ea typeface="Calibri"/>
                <a:cs typeface="Calibri"/>
                <a:sym typeface="Calibri"/>
              </a:rPr>
              <a:t> </a:t>
            </a:r>
            <a:r>
              <a:rPr lang="en-US" sz="1700" b="1" dirty="0" err="1">
                <a:uFillTx/>
                <a:latin typeface="Calibri"/>
                <a:ea typeface="Calibri"/>
                <a:cs typeface="Calibri"/>
                <a:sym typeface="Calibri"/>
              </a:rPr>
              <a:t>scolaire</a:t>
            </a:r>
            <a:r>
              <a:rPr lang="en-US" sz="1700" b="1" dirty="0">
                <a:uFillTx/>
                <a:latin typeface="Calibri"/>
                <a:ea typeface="Calibri"/>
                <a:cs typeface="Calibri"/>
                <a:sym typeface="Calibri"/>
              </a:rPr>
              <a:t> </a:t>
            </a:r>
            <a:endParaRPr sz="1700" b="1" dirty="0">
              <a:uFillTx/>
              <a:latin typeface="Calibri"/>
              <a:ea typeface="Calibri"/>
              <a:cs typeface="Calibri"/>
              <a:sym typeface="Calibri"/>
            </a:endParaRPr>
          </a:p>
          <a:p>
            <a:pPr marL="342900" lvl="0" indent="-342900" algn="l" rtl="0">
              <a:lnSpc>
                <a:spcPct val="70000"/>
              </a:lnSpc>
              <a:spcBef>
                <a:spcPts val="1400"/>
              </a:spcBef>
              <a:spcAft>
                <a:spcPts val="0"/>
              </a:spcAft>
              <a:buSzPts val="1700"/>
              <a:buAutoNum type="arabicPeriod"/>
            </a:pPr>
            <a:r>
              <a:rPr lang="en-US" sz="1700" b="1" dirty="0" err="1">
                <a:uFillTx/>
                <a:latin typeface="Calibri"/>
                <a:ea typeface="Calibri"/>
                <a:cs typeface="Calibri"/>
                <a:sym typeface="Calibri"/>
              </a:rPr>
              <a:t>Construire</a:t>
            </a:r>
            <a:r>
              <a:rPr lang="en-US" sz="1700" b="1" dirty="0">
                <a:uFillTx/>
                <a:latin typeface="Calibri"/>
                <a:ea typeface="Calibri"/>
                <a:cs typeface="Calibri"/>
                <a:sym typeface="Calibri"/>
              </a:rPr>
              <a:t> sur des structures </a:t>
            </a:r>
            <a:r>
              <a:rPr lang="en-US" sz="1700" b="1" dirty="0" err="1">
                <a:uFillTx/>
                <a:latin typeface="Calibri"/>
                <a:ea typeface="Calibri"/>
                <a:cs typeface="Calibri"/>
                <a:sym typeface="Calibri"/>
              </a:rPr>
              <a:t>existantes</a:t>
            </a:r>
            <a:r>
              <a:rPr lang="en-US" sz="1700" b="1" dirty="0">
                <a:uFillTx/>
                <a:latin typeface="Calibri"/>
                <a:ea typeface="Calibri"/>
                <a:cs typeface="Calibri"/>
                <a:sym typeface="Calibri"/>
              </a:rPr>
              <a:t> </a:t>
            </a:r>
            <a:endParaRPr sz="1700" b="1" dirty="0">
              <a:uFillTx/>
              <a:latin typeface="Calibri"/>
              <a:ea typeface="Calibri"/>
              <a:cs typeface="Calibri"/>
              <a:sym typeface="Calibri"/>
            </a:endParaRPr>
          </a:p>
          <a:p>
            <a:pPr marL="342900" lvl="0" indent="-342900" algn="l" rtl="0">
              <a:lnSpc>
                <a:spcPct val="70000"/>
              </a:lnSpc>
              <a:spcBef>
                <a:spcPts val="1400"/>
              </a:spcBef>
              <a:spcAft>
                <a:spcPts val="0"/>
              </a:spcAft>
              <a:buSzPts val="1700"/>
              <a:buAutoNum type="arabicPeriod"/>
            </a:pPr>
            <a:r>
              <a:rPr lang="en-US" sz="1700" b="1" dirty="0" err="1">
                <a:uFillTx/>
                <a:latin typeface="Calibri"/>
                <a:ea typeface="Calibri"/>
                <a:cs typeface="Calibri"/>
                <a:sym typeface="Calibri"/>
              </a:rPr>
              <a:t>Construire</a:t>
            </a:r>
            <a:r>
              <a:rPr lang="en-US" sz="1700" b="1" dirty="0">
                <a:uFillTx/>
                <a:latin typeface="Calibri"/>
                <a:ea typeface="Calibri"/>
                <a:cs typeface="Calibri"/>
                <a:sym typeface="Calibri"/>
              </a:rPr>
              <a:t> la </a:t>
            </a:r>
            <a:r>
              <a:rPr lang="en-US" sz="1700" b="1" dirty="0" err="1">
                <a:uFillTx/>
                <a:latin typeface="Calibri"/>
                <a:ea typeface="Calibri"/>
                <a:cs typeface="Calibri"/>
                <a:sym typeface="Calibri"/>
              </a:rPr>
              <a:t>résilience</a:t>
            </a:r>
            <a:r>
              <a:rPr lang="en-US" sz="1700" b="1" dirty="0">
                <a:uFillTx/>
                <a:latin typeface="Calibri"/>
                <a:ea typeface="Calibri"/>
                <a:cs typeface="Calibri"/>
                <a:sym typeface="Calibri"/>
              </a:rPr>
              <a:t> </a:t>
            </a:r>
            <a:endParaRPr sz="1700" b="1" dirty="0">
              <a:uFillTx/>
              <a:latin typeface="Calibri"/>
              <a:ea typeface="Calibri"/>
              <a:cs typeface="Calibri"/>
              <a:sym typeface="Calibri"/>
            </a:endParaRPr>
          </a:p>
          <a:p>
            <a:pPr marL="91440" lvl="0" indent="0" algn="l" rtl="0">
              <a:lnSpc>
                <a:spcPct val="70000"/>
              </a:lnSpc>
              <a:spcBef>
                <a:spcPts val="1400"/>
              </a:spcBef>
              <a:spcAft>
                <a:spcPts val="0"/>
              </a:spcAft>
              <a:buSzPts val="1700"/>
              <a:buNone/>
            </a:pPr>
            <a:endParaRPr sz="1700" dirty="0">
              <a:uFillTx/>
            </a:endParaRPr>
          </a:p>
        </p:txBody>
      </p:sp>
      <p:sp>
        <p:nvSpPr>
          <p:cNvPr id="1183" name="Google Shape;1183;g8b00bb3983_0_212"/>
          <p:cNvSpPr txBox="1">
            <a:spLocks noGrp="1"/>
          </p:cNvSpPr>
          <p:nvPr>
            <p:ph type="dt" idx="10"/>
          </p:nvPr>
        </p:nvSpPr>
        <p:spPr>
          <a:xfrm>
            <a:off x="822961" y="5383155"/>
            <a:ext cx="1854300" cy="30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uFillTx/>
              </a:rPr>
              <a:t>7/1/2020</a:t>
            </a:r>
            <a:endParaRPr>
              <a:uFillTx/>
            </a:endParaRPr>
          </a:p>
        </p:txBody>
      </p:sp>
      <p:sp>
        <p:nvSpPr>
          <p:cNvPr id="1184" name="Google Shape;1184;g8b00bb3983_0_212"/>
          <p:cNvSpPr txBox="1">
            <a:spLocks noGrp="1"/>
          </p:cNvSpPr>
          <p:nvPr>
            <p:ph type="ftr" idx="11"/>
          </p:nvPr>
        </p:nvSpPr>
        <p:spPr>
          <a:xfrm>
            <a:off x="2764639" y="5383155"/>
            <a:ext cx="3617100" cy="30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uFillTx/>
            </a:endParaRPr>
          </a:p>
        </p:txBody>
      </p:sp>
      <p:sp>
        <p:nvSpPr>
          <p:cNvPr id="1185" name="Google Shape;1185;g8b00bb3983_0_212"/>
          <p:cNvSpPr txBox="1">
            <a:spLocks noGrp="1"/>
          </p:cNvSpPr>
          <p:nvPr>
            <p:ph type="sldNum" idx="12"/>
          </p:nvPr>
        </p:nvSpPr>
        <p:spPr>
          <a:xfrm>
            <a:off x="7425344" y="5383155"/>
            <a:ext cx="984000" cy="304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uFillTx/>
              </a:rPr>
              <a:t>6</a:t>
            </a:fld>
            <a:endParaRPr>
              <a:uFillTx/>
            </a:endParaRPr>
          </a:p>
        </p:txBody>
      </p:sp>
      <p:pic>
        <p:nvPicPr>
          <p:cNvPr id="1186" name="Google Shape;1186;g8b00bb3983_0_212" descr="A picture containing person, indoor, table, food  Description generated with very high confidence"/>
          <p:cNvPicPr preferRelativeResize="0"/>
          <p:nvPr/>
        </p:nvPicPr>
        <p:blipFill rotWithShape="1">
          <a:blip r:embed="rId3"/>
          <a:srcRect/>
          <a:stretch/>
        </p:blipFill>
        <p:spPr>
          <a:xfrm>
            <a:off x="5118509" y="1608386"/>
            <a:ext cx="2940154" cy="3543223"/>
          </a:xfrm>
          <a:prstGeom prst="rect">
            <a:avLst/>
          </a:prstGeom>
          <a:noFill/>
          <a:ln>
            <a:noFill/>
          </a:ln>
        </p:spPr>
      </p:pic>
      <p:pic>
        <p:nvPicPr>
          <p:cNvPr id="1187" name="Google Shape;1187;g8b00bb3983_0_212"/>
          <p:cNvPicPr preferRelativeResize="0"/>
          <p:nvPr/>
        </p:nvPicPr>
        <p:blipFill rotWithShape="1">
          <a:blip r:embed="rId4"/>
          <a:srcRect/>
          <a:stretch/>
        </p:blipFill>
        <p:spPr>
          <a:xfrm>
            <a:off x="9410362" y="3262438"/>
            <a:ext cx="3085257" cy="2424988"/>
          </a:xfrm>
          <a:prstGeom prst="rect">
            <a:avLst/>
          </a:prstGeom>
          <a:noFill/>
          <a:ln>
            <a:noFill/>
          </a:ln>
        </p:spPr>
      </p:pic>
      <p:sp>
        <p:nvSpPr>
          <p:cNvPr id="1188" name="Google Shape;1188;g8b00bb3983_0_212"/>
          <p:cNvSpPr txBox="1">
            <a:spLocks/>
          </p:cNvSpPr>
          <p:nvPr/>
        </p:nvSpPr>
        <p:spPr>
          <a:xfrm>
            <a:off x="5052390" y="4964014"/>
            <a:ext cx="1467000" cy="21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FF0000"/>
                </a:solidFill>
                <a:uFillTx/>
                <a:latin typeface="Gill Sans"/>
                <a:ea typeface="Gill Sans"/>
                <a:cs typeface="Gill Sans"/>
                <a:sym typeface="Gill Sans"/>
              </a:rPr>
              <a:t>©Save the Children</a:t>
            </a:r>
            <a:endParaRPr>
              <a:uFillTx/>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pic>
        <p:nvPicPr>
          <p:cNvPr id="1194" name="Google Shape;1194;g8b00bb3983_0_224"/>
          <p:cNvPicPr preferRelativeResize="0"/>
          <p:nvPr/>
        </p:nvPicPr>
        <p:blipFill rotWithShape="1">
          <a:blip r:embed="rId3"/>
          <a:srcRect/>
          <a:stretch/>
        </p:blipFill>
        <p:spPr>
          <a:xfrm>
            <a:off x="5343829" y="0"/>
            <a:ext cx="3166809" cy="1070471"/>
          </a:xfrm>
          <a:prstGeom prst="rect">
            <a:avLst/>
          </a:prstGeom>
          <a:noFill/>
          <a:ln>
            <a:noFill/>
          </a:ln>
        </p:spPr>
      </p:pic>
      <p:sp>
        <p:nvSpPr>
          <p:cNvPr id="1195" name="Google Shape;1195;g8b00bb3983_0_224" descr="New logo - Humanity &amp; Inclusion"/>
          <p:cNvSpPr>
            <a:spLocks/>
          </p:cNvSpPr>
          <p:nvPr/>
        </p:nvSpPr>
        <p:spPr>
          <a:xfrm>
            <a:off x="155574" y="-120386"/>
            <a:ext cx="1821000" cy="151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uFillTx/>
              <a:latin typeface="Calibri"/>
              <a:ea typeface="Calibri"/>
              <a:cs typeface="Calibri"/>
              <a:sym typeface="Calibri"/>
            </a:endParaRPr>
          </a:p>
        </p:txBody>
      </p:sp>
      <p:pic>
        <p:nvPicPr>
          <p:cNvPr id="1196" name="Google Shape;1196;g8b00bb3983_0_224"/>
          <p:cNvPicPr preferRelativeResize="0"/>
          <p:nvPr/>
        </p:nvPicPr>
        <p:blipFill rotWithShape="1">
          <a:blip r:embed="rId4"/>
          <a:srcRect/>
          <a:stretch/>
        </p:blipFill>
        <p:spPr>
          <a:xfrm>
            <a:off x="5709867" y="4425915"/>
            <a:ext cx="2690983" cy="674602"/>
          </a:xfrm>
          <a:prstGeom prst="rect">
            <a:avLst/>
          </a:prstGeom>
          <a:noFill/>
          <a:ln>
            <a:noFill/>
          </a:ln>
        </p:spPr>
      </p:pic>
      <p:sp>
        <p:nvSpPr>
          <p:cNvPr id="1197" name="Google Shape;1197;g8b00bb3983_0_224"/>
          <p:cNvSpPr txBox="1">
            <a:spLocks/>
          </p:cNvSpPr>
          <p:nvPr/>
        </p:nvSpPr>
        <p:spPr>
          <a:xfrm>
            <a:off x="825038" y="3262336"/>
            <a:ext cx="8075700" cy="10194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637052"/>
              </a:buClr>
              <a:buSzPts val="7000"/>
              <a:buFont typeface="Calibri"/>
              <a:buNone/>
            </a:pPr>
            <a:r>
              <a:rPr lang="en-US" sz="7000" b="1" i="0" u="none" strike="noStrike" cap="none">
                <a:solidFill>
                  <a:srgbClr val="637052"/>
                </a:solidFill>
                <a:uFillTx/>
                <a:latin typeface="Calibri"/>
                <a:ea typeface="Calibri"/>
                <a:cs typeface="Calibri"/>
                <a:sym typeface="Calibri"/>
              </a:rPr>
              <a:t>Merci</a:t>
            </a:r>
            <a:br>
              <a:rPr lang="en-US" sz="7000" b="0" i="0" u="none" strike="noStrike" cap="none">
                <a:solidFill>
                  <a:srgbClr val="262626"/>
                </a:solidFill>
                <a:uFillTx/>
                <a:latin typeface="Calibri"/>
                <a:ea typeface="Calibri"/>
                <a:cs typeface="Calibri"/>
                <a:sym typeface="Calibri"/>
              </a:rPr>
            </a:br>
            <a:br>
              <a:rPr lang="en-US" sz="7000" b="0" i="0" u="none" strike="noStrike" cap="none">
                <a:solidFill>
                  <a:srgbClr val="262626"/>
                </a:solidFill>
                <a:uFillTx/>
                <a:latin typeface="Calibri"/>
                <a:ea typeface="Calibri"/>
                <a:cs typeface="Calibri"/>
                <a:sym typeface="Calibri"/>
              </a:rPr>
            </a:br>
            <a:endParaRPr sz="7000" b="0" i="0" u="none" strike="noStrike" cap="none">
              <a:solidFill>
                <a:srgbClr val="262626"/>
              </a:solidFill>
              <a:uFillTx/>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8814F7E64DF429808DAACE3498C84" ma:contentTypeVersion="13" ma:contentTypeDescription="Create a new document." ma:contentTypeScope="" ma:versionID="c47e85b768b1765a4ad38c582d699ca1">
  <xsd:schema xmlns:xsd="http://www.w3.org/2001/XMLSchema" xmlns:xs="http://www.w3.org/2001/XMLSchema" xmlns:p="http://schemas.microsoft.com/office/2006/metadata/properties" xmlns:ns3="9ed0981e-3e4a-419f-aaa5-3310fb8e752d" xmlns:ns4="f0aaf29e-0168-43d8-8ec6-2f0b86a60931" targetNamespace="http://schemas.microsoft.com/office/2006/metadata/properties" ma:root="true" ma:fieldsID="8db12bd6b28a8701fcbe06b184d1e5f5" ns3:_="" ns4:_="">
    <xsd:import namespace="9ed0981e-3e4a-419f-aaa5-3310fb8e752d"/>
    <xsd:import namespace="f0aaf29e-0168-43d8-8ec6-2f0b86a609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0981e-3e4a-419f-aaa5-3310fb8e75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af29e-0168-43d8-8ec6-2f0b86a6093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0971BD-BCF2-4C55-A519-546484A1A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0981e-3e4a-419f-aaa5-3310fb8e752d"/>
    <ds:schemaRef ds:uri="f0aaf29e-0168-43d8-8ec6-2f0b86a60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CB4153-F8EB-4E07-A07D-D207CD5C476E}">
  <ds:schemaRefs>
    <ds:schemaRef ds:uri="http://schemas.microsoft.com/sharepoint/v3/contenttype/forms"/>
  </ds:schemaRefs>
</ds:datastoreItem>
</file>

<file path=customXml/itemProps3.xml><?xml version="1.0" encoding="utf-8"?>
<ds:datastoreItem xmlns:ds="http://schemas.openxmlformats.org/officeDocument/2006/customXml" ds:itemID="{073916C3-5C63-4B61-9725-A60F19FC47A4}">
  <ds:schemaRefs>
    <ds:schemaRef ds:uri="http://schemas.microsoft.com/office/2006/documentManagement/types"/>
    <ds:schemaRef ds:uri="http://purl.org/dc/dcmitype/"/>
    <ds:schemaRef ds:uri="http://schemas.microsoft.com/office/2006/metadata/properties"/>
    <ds:schemaRef ds:uri="9ed0981e-3e4a-419f-aaa5-3310fb8e752d"/>
    <ds:schemaRef ds:uri="http://purl.org/dc/elements/1.1/"/>
    <ds:schemaRef ds:uri="http://purl.org/dc/terms/"/>
    <ds:schemaRef ds:uri="http://schemas.openxmlformats.org/package/2006/metadata/core-properties"/>
    <ds:schemaRef ds:uri="http://schemas.microsoft.com/office/infopath/2007/PartnerControls"/>
    <ds:schemaRef ds:uri="f0aaf29e-0168-43d8-8ec6-2f0b86a609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692</Words>
  <Application>Microsoft Office PowerPoint</Application>
  <PresentationFormat>On-screen Show (16:10)</PresentationFormat>
  <Paragraphs>77</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Gill Sans</vt:lpstr>
      <vt:lpstr>Muli</vt:lpstr>
      <vt:lpstr>Simple Light</vt:lpstr>
      <vt:lpstr>Retrospect</vt:lpstr>
      <vt:lpstr>Retour à l’école- Présentation et témoignages autour du Guide du praticien inter-agences “Retour à l’école en toute sécurité”   Juillet 2020</vt:lpstr>
      <vt:lpstr>PowerPoint Presentation</vt:lpstr>
      <vt:lpstr> Retour a l’Ecole: Une Opportunité Unique! </vt:lpstr>
      <vt:lpstr>Aperçu du Guide Retour a l’Ecole en toute sécurité </vt:lpstr>
      <vt:lpstr>Qui devrait utilizer ce guide? </vt:lpstr>
      <vt:lpstr>Principes clés pour un retour a l’école en toute sécurité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Retour à l’école- Présentation et témoignages autour du Guide du praticien inter-agences “Retour à l’école en toute sécurité”   Juillet 2020</dc:title>
  <cp:lastModifiedBy>Elyse</cp:lastModifiedBy>
  <cp:revision>1</cp:revision>
  <dcterms:modified xsi:type="dcterms:W3CDTF">2020-11-16T16:15:51Z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0x01010013C8814F7E64DF429808DAACE3498C84</vt:lpwstr>
  </property>
</Properties>
</file>