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40"/>
  </p:notesMasterIdLst>
  <p:sldIdLst>
    <p:sldId id="282" r:id="rId4"/>
    <p:sldId id="368" r:id="rId5"/>
    <p:sldId id="446" r:id="rId6"/>
    <p:sldId id="389" r:id="rId7"/>
    <p:sldId id="442" r:id="rId8"/>
    <p:sldId id="390" r:id="rId9"/>
    <p:sldId id="263" r:id="rId10"/>
    <p:sldId id="377" r:id="rId11"/>
    <p:sldId id="443" r:id="rId12"/>
    <p:sldId id="418" r:id="rId13"/>
    <p:sldId id="400" r:id="rId14"/>
    <p:sldId id="420" r:id="rId15"/>
    <p:sldId id="426" r:id="rId16"/>
    <p:sldId id="401" r:id="rId17"/>
    <p:sldId id="391" r:id="rId18"/>
    <p:sldId id="288" r:id="rId19"/>
    <p:sldId id="291" r:id="rId20"/>
    <p:sldId id="410" r:id="rId21"/>
    <p:sldId id="402" r:id="rId22"/>
    <p:sldId id="424" r:id="rId23"/>
    <p:sldId id="408" r:id="rId24"/>
    <p:sldId id="436" r:id="rId25"/>
    <p:sldId id="427" r:id="rId26"/>
    <p:sldId id="429" r:id="rId27"/>
    <p:sldId id="411" r:id="rId28"/>
    <p:sldId id="422" r:id="rId29"/>
    <p:sldId id="423" r:id="rId30"/>
    <p:sldId id="396" r:id="rId31"/>
    <p:sldId id="412" r:id="rId32"/>
    <p:sldId id="413" r:id="rId33"/>
    <p:sldId id="439" r:id="rId34"/>
    <p:sldId id="441" r:id="rId35"/>
    <p:sldId id="409" r:id="rId36"/>
    <p:sldId id="437" r:id="rId37"/>
    <p:sldId id="445" r:id="rId38"/>
    <p:sldId id="296" r:id="rId39"/>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 Marie Turmine" initials="AMT" lastIdx="10" clrIdx="0">
    <p:extLst>
      <p:ext uri="{19B8F6BF-5375-455C-9EA6-DF929625EA0E}">
        <p15:presenceInfo xmlns:p15="http://schemas.microsoft.com/office/powerpoint/2012/main" userId="S::aturmine@unicef.org::b294ab28-f408-4f44-a5b2-58dfaa968d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D6BE"/>
    <a:srgbClr val="57597F"/>
    <a:srgbClr val="9ACA55"/>
    <a:srgbClr val="C0C1CF"/>
    <a:srgbClr val="A8D6BF"/>
    <a:srgbClr val="262626"/>
    <a:srgbClr val="FFFFFF"/>
    <a:srgbClr val="4A4A4A"/>
    <a:srgbClr val="404040"/>
    <a:srgbClr val="C0C4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7E0DD7-7176-4109-8771-6FCE549C46E7}" v="45" dt="2021-11-02T12:54:35.7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1095" autoAdjust="0"/>
  </p:normalViewPr>
  <p:slideViewPr>
    <p:cSldViewPr snapToGrid="0">
      <p:cViewPr varScale="1">
        <p:scale>
          <a:sx n="35" d="100"/>
          <a:sy n="35" d="100"/>
        </p:scale>
        <p:origin x="1332" y="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rena Bloch" userId="341b6fd9-7ba3-442d-9171-e373bbe12d07" providerId="ADAL" clId="{62E1275B-D9A7-4487-A03F-AFCCC9AE082D}"/>
    <pc:docChg chg="undo redo custSel addSld delSld modSld sldOrd">
      <pc:chgData name="Verena Bloch" userId="341b6fd9-7ba3-442d-9171-e373bbe12d07" providerId="ADAL" clId="{62E1275B-D9A7-4487-A03F-AFCCC9AE082D}" dt="2021-09-14T07:29:58.274" v="11776" actId="6549"/>
      <pc:docMkLst>
        <pc:docMk/>
      </pc:docMkLst>
      <pc:sldChg chg="modSp mod">
        <pc:chgData name="Verena Bloch" userId="341b6fd9-7ba3-442d-9171-e373bbe12d07" providerId="ADAL" clId="{62E1275B-D9A7-4487-A03F-AFCCC9AE082D}" dt="2021-09-09T10:53:46.597" v="1777" actId="6549"/>
        <pc:sldMkLst>
          <pc:docMk/>
          <pc:sldMk cId="3827198779" sldId="296"/>
        </pc:sldMkLst>
        <pc:spChg chg="mod">
          <ac:chgData name="Verena Bloch" userId="341b6fd9-7ba3-442d-9171-e373bbe12d07" providerId="ADAL" clId="{62E1275B-D9A7-4487-A03F-AFCCC9AE082D}" dt="2021-09-09T10:53:46.597" v="1777" actId="6549"/>
          <ac:spMkLst>
            <pc:docMk/>
            <pc:sldMk cId="3827198779" sldId="296"/>
            <ac:spMk id="3" creationId="{6A7819F8-E89C-49FC-A141-FEE9B68AC668}"/>
          </ac:spMkLst>
        </pc:spChg>
      </pc:sldChg>
      <pc:sldChg chg="del">
        <pc:chgData name="Verena Bloch" userId="341b6fd9-7ba3-442d-9171-e373bbe12d07" providerId="ADAL" clId="{62E1275B-D9A7-4487-A03F-AFCCC9AE082D}" dt="2021-09-09T07:58:16.650" v="22" actId="47"/>
        <pc:sldMkLst>
          <pc:docMk/>
          <pc:sldMk cId="79642039" sldId="332"/>
        </pc:sldMkLst>
      </pc:sldChg>
      <pc:sldChg chg="add del">
        <pc:chgData name="Verena Bloch" userId="341b6fd9-7ba3-442d-9171-e373bbe12d07" providerId="ADAL" clId="{62E1275B-D9A7-4487-A03F-AFCCC9AE082D}" dt="2021-09-09T08:06:20.912" v="55" actId="47"/>
        <pc:sldMkLst>
          <pc:docMk/>
          <pc:sldMk cId="1977368037" sldId="337"/>
        </pc:sldMkLst>
      </pc:sldChg>
      <pc:sldChg chg="delSp add del mod ord delAnim modNotesTx">
        <pc:chgData name="Verena Bloch" userId="341b6fd9-7ba3-442d-9171-e373bbe12d07" providerId="ADAL" clId="{62E1275B-D9A7-4487-A03F-AFCCC9AE082D}" dt="2021-09-09T10:52:19.850" v="1760" actId="20577"/>
        <pc:sldMkLst>
          <pc:docMk/>
          <pc:sldMk cId="3703711255" sldId="338"/>
        </pc:sldMkLst>
        <pc:spChg chg="del">
          <ac:chgData name="Verena Bloch" userId="341b6fd9-7ba3-442d-9171-e373bbe12d07" providerId="ADAL" clId="{62E1275B-D9A7-4487-A03F-AFCCC9AE082D}" dt="2021-09-09T08:04:51.223" v="52" actId="478"/>
          <ac:spMkLst>
            <pc:docMk/>
            <pc:sldMk cId="3703711255" sldId="338"/>
            <ac:spMk id="3" creationId="{F592ADB2-4634-4545-9CE3-8513982AC8A9}"/>
          </ac:spMkLst>
        </pc:spChg>
      </pc:sldChg>
      <pc:sldChg chg="addSp delSp modSp mod ord modTransition modNotesTx">
        <pc:chgData name="Verena Bloch" userId="341b6fd9-7ba3-442d-9171-e373bbe12d07" providerId="ADAL" clId="{62E1275B-D9A7-4487-A03F-AFCCC9AE082D}" dt="2021-09-13T19:32:04.217" v="11044"/>
        <pc:sldMkLst>
          <pc:docMk/>
          <pc:sldMk cId="1409508873" sldId="340"/>
        </pc:sldMkLst>
        <pc:spChg chg="mod">
          <ac:chgData name="Verena Bloch" userId="341b6fd9-7ba3-442d-9171-e373bbe12d07" providerId="ADAL" clId="{62E1275B-D9A7-4487-A03F-AFCCC9AE082D}" dt="2021-09-09T09:26:32.723" v="827" actId="6549"/>
          <ac:spMkLst>
            <pc:docMk/>
            <pc:sldMk cId="1409508873" sldId="340"/>
            <ac:spMk id="2" creationId="{DDE5CD4C-C971-46E4-B1D2-4BF100361E53}"/>
          </ac:spMkLst>
        </pc:spChg>
        <pc:spChg chg="del">
          <ac:chgData name="Verena Bloch" userId="341b6fd9-7ba3-442d-9171-e373bbe12d07" providerId="ADAL" clId="{62E1275B-D9A7-4487-A03F-AFCCC9AE082D}" dt="2021-09-09T09:27:36.289" v="828" actId="478"/>
          <ac:spMkLst>
            <pc:docMk/>
            <pc:sldMk cId="1409508873" sldId="340"/>
            <ac:spMk id="12" creationId="{D3186163-30A2-4762-A44A-A3EE0BD93719}"/>
          </ac:spMkLst>
        </pc:spChg>
        <pc:graphicFrameChg chg="add mod modGraphic">
          <ac:chgData name="Verena Bloch" userId="341b6fd9-7ba3-442d-9171-e373bbe12d07" providerId="ADAL" clId="{62E1275B-D9A7-4487-A03F-AFCCC9AE082D}" dt="2021-09-09T09:33:06.318" v="881" actId="207"/>
          <ac:graphicFrameMkLst>
            <pc:docMk/>
            <pc:sldMk cId="1409508873" sldId="340"/>
            <ac:graphicFrameMk id="3" creationId="{55CD1306-6306-4FD5-ACA4-898A1726D97C}"/>
          </ac:graphicFrameMkLst>
        </pc:graphicFrameChg>
        <pc:picChg chg="add mod">
          <ac:chgData name="Verena Bloch" userId="341b6fd9-7ba3-442d-9171-e373bbe12d07" providerId="ADAL" clId="{62E1275B-D9A7-4487-A03F-AFCCC9AE082D}" dt="2021-09-09T09:32:16.368" v="874" actId="1076"/>
          <ac:picMkLst>
            <pc:docMk/>
            <pc:sldMk cId="1409508873" sldId="340"/>
            <ac:picMk id="5" creationId="{0BCA824A-64EC-4F6C-AB05-60B75A03CA31}"/>
          </ac:picMkLst>
        </pc:picChg>
        <pc:picChg chg="add mod">
          <ac:chgData name="Verena Bloch" userId="341b6fd9-7ba3-442d-9171-e373bbe12d07" providerId="ADAL" clId="{62E1275B-D9A7-4487-A03F-AFCCC9AE082D}" dt="2021-09-09T09:33:13.878" v="883" actId="1076"/>
          <ac:picMkLst>
            <pc:docMk/>
            <pc:sldMk cId="1409508873" sldId="340"/>
            <ac:picMk id="9" creationId="{8368B8F9-CC68-4F65-B9B0-A9B1749881C2}"/>
          </ac:picMkLst>
        </pc:picChg>
        <pc:picChg chg="del">
          <ac:chgData name="Verena Bloch" userId="341b6fd9-7ba3-442d-9171-e373bbe12d07" providerId="ADAL" clId="{62E1275B-D9A7-4487-A03F-AFCCC9AE082D}" dt="2021-09-09T09:26:10.031" v="778" actId="478"/>
          <ac:picMkLst>
            <pc:docMk/>
            <pc:sldMk cId="1409508873" sldId="340"/>
            <ac:picMk id="10" creationId="{B40EC47A-70B2-4DB8-AAC3-7A6F2A3BBEA8}"/>
          </ac:picMkLst>
        </pc:picChg>
        <pc:picChg chg="add mod">
          <ac:chgData name="Verena Bloch" userId="341b6fd9-7ba3-442d-9171-e373bbe12d07" providerId="ADAL" clId="{62E1275B-D9A7-4487-A03F-AFCCC9AE082D}" dt="2021-09-09T09:35:11.098" v="904" actId="1076"/>
          <ac:picMkLst>
            <pc:docMk/>
            <pc:sldMk cId="1409508873" sldId="340"/>
            <ac:picMk id="13" creationId="{8678BB5D-4223-4EE5-9D45-278D9D7BFF59}"/>
          </ac:picMkLst>
        </pc:picChg>
        <pc:picChg chg="add mod">
          <ac:chgData name="Verena Bloch" userId="341b6fd9-7ba3-442d-9171-e373bbe12d07" providerId="ADAL" clId="{62E1275B-D9A7-4487-A03F-AFCCC9AE082D}" dt="2021-09-09T09:35:13.960" v="905" actId="1076"/>
          <ac:picMkLst>
            <pc:docMk/>
            <pc:sldMk cId="1409508873" sldId="340"/>
            <ac:picMk id="15" creationId="{83FAB747-7F85-4116-B7A4-DBCB2DEEE0E4}"/>
          </ac:picMkLst>
        </pc:picChg>
        <pc:picChg chg="add mod">
          <ac:chgData name="Verena Bloch" userId="341b6fd9-7ba3-442d-9171-e373bbe12d07" providerId="ADAL" clId="{62E1275B-D9A7-4487-A03F-AFCCC9AE082D}" dt="2021-09-09T09:35:16.415" v="906" actId="1076"/>
          <ac:picMkLst>
            <pc:docMk/>
            <pc:sldMk cId="1409508873" sldId="340"/>
            <ac:picMk id="17" creationId="{80D1FF7C-6364-4F51-9352-D7D64C094B07}"/>
          </ac:picMkLst>
        </pc:picChg>
        <pc:picChg chg="add mod">
          <ac:chgData name="Verena Bloch" userId="341b6fd9-7ba3-442d-9171-e373bbe12d07" providerId="ADAL" clId="{62E1275B-D9A7-4487-A03F-AFCCC9AE082D}" dt="2021-09-09T09:35:19.536" v="907" actId="1076"/>
          <ac:picMkLst>
            <pc:docMk/>
            <pc:sldMk cId="1409508873" sldId="340"/>
            <ac:picMk id="20" creationId="{6EBFE70E-F895-414B-AFC0-EB12F22A08BA}"/>
          </ac:picMkLst>
        </pc:picChg>
        <pc:picChg chg="del">
          <ac:chgData name="Verena Bloch" userId="341b6fd9-7ba3-442d-9171-e373bbe12d07" providerId="ADAL" clId="{62E1275B-D9A7-4487-A03F-AFCCC9AE082D}" dt="2021-09-09T09:26:08.758" v="776" actId="478"/>
          <ac:picMkLst>
            <pc:docMk/>
            <pc:sldMk cId="1409508873" sldId="340"/>
            <ac:picMk id="55" creationId="{97F422DE-7702-4453-8AF5-0D461C95F824}"/>
          </ac:picMkLst>
        </pc:picChg>
        <pc:picChg chg="del">
          <ac:chgData name="Verena Bloch" userId="341b6fd9-7ba3-442d-9171-e373bbe12d07" providerId="ADAL" clId="{62E1275B-D9A7-4487-A03F-AFCCC9AE082D}" dt="2021-09-09T09:26:10.801" v="779" actId="478"/>
          <ac:picMkLst>
            <pc:docMk/>
            <pc:sldMk cId="1409508873" sldId="340"/>
            <ac:picMk id="56" creationId="{1132DB75-8BFF-4FFF-A927-D7061AFBFB4D}"/>
          </ac:picMkLst>
        </pc:picChg>
        <pc:picChg chg="del">
          <ac:chgData name="Verena Bloch" userId="341b6fd9-7ba3-442d-9171-e373bbe12d07" providerId="ADAL" clId="{62E1275B-D9A7-4487-A03F-AFCCC9AE082D}" dt="2021-09-09T09:26:09.297" v="777" actId="478"/>
          <ac:picMkLst>
            <pc:docMk/>
            <pc:sldMk cId="1409508873" sldId="340"/>
            <ac:picMk id="58" creationId="{8401CDD0-669D-46B1-8272-077B75281C9A}"/>
          </ac:picMkLst>
        </pc:picChg>
      </pc:sldChg>
      <pc:sldChg chg="delSp modSp del mod ord">
        <pc:chgData name="Verena Bloch" userId="341b6fd9-7ba3-442d-9171-e373bbe12d07" providerId="ADAL" clId="{62E1275B-D9A7-4487-A03F-AFCCC9AE082D}" dt="2021-09-09T10:52:29.664" v="1761" actId="47"/>
        <pc:sldMkLst>
          <pc:docMk/>
          <pc:sldMk cId="2601018534" sldId="341"/>
        </pc:sldMkLst>
        <pc:spChg chg="mod">
          <ac:chgData name="Verena Bloch" userId="341b6fd9-7ba3-442d-9171-e373bbe12d07" providerId="ADAL" clId="{62E1275B-D9A7-4487-A03F-AFCCC9AE082D}" dt="2021-09-09T08:06:38.013" v="66" actId="20577"/>
          <ac:spMkLst>
            <pc:docMk/>
            <pc:sldMk cId="2601018534" sldId="341"/>
            <ac:spMk id="2" creationId="{DDE5CD4C-C971-46E4-B1D2-4BF100361E53}"/>
          </ac:spMkLst>
        </pc:spChg>
        <pc:spChg chg="mod">
          <ac:chgData name="Verena Bloch" userId="341b6fd9-7ba3-442d-9171-e373bbe12d07" providerId="ADAL" clId="{62E1275B-D9A7-4487-A03F-AFCCC9AE082D}" dt="2021-09-09T08:06:55.073" v="74" actId="6549"/>
          <ac:spMkLst>
            <pc:docMk/>
            <pc:sldMk cId="2601018534" sldId="341"/>
            <ac:spMk id="20" creationId="{7FCA7FB4-2034-42A9-A307-34B279D099FD}"/>
          </ac:spMkLst>
        </pc:spChg>
        <pc:spChg chg="del mod">
          <ac:chgData name="Verena Bloch" userId="341b6fd9-7ba3-442d-9171-e373bbe12d07" providerId="ADAL" clId="{62E1275B-D9A7-4487-A03F-AFCCC9AE082D}" dt="2021-09-09T08:06:43.413" v="70" actId="478"/>
          <ac:spMkLst>
            <pc:docMk/>
            <pc:sldMk cId="2601018534" sldId="341"/>
            <ac:spMk id="24" creationId="{D2BF7D70-4F1F-4B17-A88B-ACEF5B8EB4D9}"/>
          </ac:spMkLst>
        </pc:spChg>
        <pc:spChg chg="del">
          <ac:chgData name="Verena Bloch" userId="341b6fd9-7ba3-442d-9171-e373bbe12d07" providerId="ADAL" clId="{62E1275B-D9A7-4487-A03F-AFCCC9AE082D}" dt="2021-09-09T08:06:40.645" v="67" actId="478"/>
          <ac:spMkLst>
            <pc:docMk/>
            <pc:sldMk cId="2601018534" sldId="341"/>
            <ac:spMk id="28" creationId="{0C992316-86C9-4594-BC75-3460069B5FB3}"/>
          </ac:spMkLst>
        </pc:spChg>
        <pc:grpChg chg="del">
          <ac:chgData name="Verena Bloch" userId="341b6fd9-7ba3-442d-9171-e373bbe12d07" providerId="ADAL" clId="{62E1275B-D9A7-4487-A03F-AFCCC9AE082D}" dt="2021-09-09T08:06:44.022" v="71" actId="478"/>
          <ac:grpSpMkLst>
            <pc:docMk/>
            <pc:sldMk cId="2601018534" sldId="341"/>
            <ac:grpSpMk id="21" creationId="{64BF9D01-7ACC-409D-B514-BD3B2F668459}"/>
          </ac:grpSpMkLst>
        </pc:grpChg>
        <pc:grpChg chg="del">
          <ac:chgData name="Verena Bloch" userId="341b6fd9-7ba3-442d-9171-e373bbe12d07" providerId="ADAL" clId="{62E1275B-D9A7-4487-A03F-AFCCC9AE082D}" dt="2021-09-09T08:06:41.415" v="68" actId="478"/>
          <ac:grpSpMkLst>
            <pc:docMk/>
            <pc:sldMk cId="2601018534" sldId="341"/>
            <ac:grpSpMk id="25" creationId="{46D77C5E-5473-4B20-9F27-8CB9DDD74FD9}"/>
          </ac:grpSpMkLst>
        </pc:grpChg>
      </pc:sldChg>
      <pc:sldChg chg="del">
        <pc:chgData name="Verena Bloch" userId="341b6fd9-7ba3-442d-9171-e373bbe12d07" providerId="ADAL" clId="{62E1275B-D9A7-4487-A03F-AFCCC9AE082D}" dt="2021-09-09T09:12:44.242" v="85" actId="47"/>
        <pc:sldMkLst>
          <pc:docMk/>
          <pc:sldMk cId="2746970723" sldId="361"/>
        </pc:sldMkLst>
      </pc:sldChg>
      <pc:sldChg chg="del">
        <pc:chgData name="Verena Bloch" userId="341b6fd9-7ba3-442d-9171-e373bbe12d07" providerId="ADAL" clId="{62E1275B-D9A7-4487-A03F-AFCCC9AE082D}" dt="2021-09-09T09:12:52.249" v="89" actId="47"/>
        <pc:sldMkLst>
          <pc:docMk/>
          <pc:sldMk cId="1351377259" sldId="362"/>
        </pc:sldMkLst>
      </pc:sldChg>
      <pc:sldChg chg="del">
        <pc:chgData name="Verena Bloch" userId="341b6fd9-7ba3-442d-9171-e373bbe12d07" providerId="ADAL" clId="{62E1275B-D9A7-4487-A03F-AFCCC9AE082D}" dt="2021-09-09T10:04:27.090" v="1130" actId="47"/>
        <pc:sldMkLst>
          <pc:docMk/>
          <pc:sldMk cId="3224722553" sldId="363"/>
        </pc:sldMkLst>
      </pc:sldChg>
      <pc:sldChg chg="del">
        <pc:chgData name="Verena Bloch" userId="341b6fd9-7ba3-442d-9171-e373bbe12d07" providerId="ADAL" clId="{62E1275B-D9A7-4487-A03F-AFCCC9AE082D}" dt="2021-09-09T09:26:01.075" v="771" actId="47"/>
        <pc:sldMkLst>
          <pc:docMk/>
          <pc:sldMk cId="2545743497" sldId="365"/>
        </pc:sldMkLst>
      </pc:sldChg>
      <pc:sldChg chg="modSp mod modNotesTx">
        <pc:chgData name="Verena Bloch" userId="341b6fd9-7ba3-442d-9171-e373bbe12d07" providerId="ADAL" clId="{62E1275B-D9A7-4487-A03F-AFCCC9AE082D}" dt="2021-09-14T07:07:00.901" v="11727" actId="5793"/>
        <pc:sldMkLst>
          <pc:docMk/>
          <pc:sldMk cId="3162329327" sldId="368"/>
        </pc:sldMkLst>
        <pc:spChg chg="mod">
          <ac:chgData name="Verena Bloch" userId="341b6fd9-7ba3-442d-9171-e373bbe12d07" providerId="ADAL" clId="{62E1275B-D9A7-4487-A03F-AFCCC9AE082D}" dt="2021-09-13T21:10:43.205" v="11660" actId="20577"/>
          <ac:spMkLst>
            <pc:docMk/>
            <pc:sldMk cId="3162329327" sldId="368"/>
            <ac:spMk id="9" creationId="{F279C930-91D1-4CC3-B2C6-215C0E043BE3}"/>
          </ac:spMkLst>
        </pc:spChg>
      </pc:sldChg>
      <pc:sldChg chg="del">
        <pc:chgData name="Verena Bloch" userId="341b6fd9-7ba3-442d-9171-e373bbe12d07" providerId="ADAL" clId="{62E1275B-D9A7-4487-A03F-AFCCC9AE082D}" dt="2021-09-09T07:57:18.523" v="21" actId="47"/>
        <pc:sldMkLst>
          <pc:docMk/>
          <pc:sldMk cId="2017490707" sldId="369"/>
        </pc:sldMkLst>
      </pc:sldChg>
      <pc:sldChg chg="addSp delSp modSp mod ord delAnim modAnim modNotesTx">
        <pc:chgData name="Verena Bloch" userId="341b6fd9-7ba3-442d-9171-e373bbe12d07" providerId="ADAL" clId="{62E1275B-D9A7-4487-A03F-AFCCC9AE082D}" dt="2021-09-13T20:55:28.005" v="11583"/>
        <pc:sldMkLst>
          <pc:docMk/>
          <pc:sldMk cId="3790034708" sldId="370"/>
        </pc:sldMkLst>
        <pc:spChg chg="del mod">
          <ac:chgData name="Verena Bloch" userId="341b6fd9-7ba3-442d-9171-e373bbe12d07" providerId="ADAL" clId="{62E1275B-D9A7-4487-A03F-AFCCC9AE082D}" dt="2021-09-10T21:26:35.765" v="7744" actId="478"/>
          <ac:spMkLst>
            <pc:docMk/>
            <pc:sldMk cId="3790034708" sldId="370"/>
            <ac:spMk id="2" creationId="{DDE5CD4C-C971-46E4-B1D2-4BF100361E53}"/>
          </ac:spMkLst>
        </pc:spChg>
        <pc:spChg chg="add del mod">
          <ac:chgData name="Verena Bloch" userId="341b6fd9-7ba3-442d-9171-e373bbe12d07" providerId="ADAL" clId="{62E1275B-D9A7-4487-A03F-AFCCC9AE082D}" dt="2021-09-10T21:29:15.542" v="7791" actId="1038"/>
          <ac:spMkLst>
            <pc:docMk/>
            <pc:sldMk cId="3790034708" sldId="370"/>
            <ac:spMk id="5" creationId="{9DA9C442-6A14-4DD6-8419-18F37C7DC0C8}"/>
          </ac:spMkLst>
        </pc:spChg>
        <pc:spChg chg="add del mod">
          <ac:chgData name="Verena Bloch" userId="341b6fd9-7ba3-442d-9171-e373bbe12d07" providerId="ADAL" clId="{62E1275B-D9A7-4487-A03F-AFCCC9AE082D}" dt="2021-09-09T14:58:00.031" v="2911" actId="478"/>
          <ac:spMkLst>
            <pc:docMk/>
            <pc:sldMk cId="3790034708" sldId="370"/>
            <ac:spMk id="5" creationId="{DF6021AB-4BD5-4D70-A312-35E8253BE190}"/>
          </ac:spMkLst>
        </pc:spChg>
        <pc:spChg chg="del mod">
          <ac:chgData name="Verena Bloch" userId="341b6fd9-7ba3-442d-9171-e373bbe12d07" providerId="ADAL" clId="{62E1275B-D9A7-4487-A03F-AFCCC9AE082D}" dt="2021-09-09T14:57:56.553" v="2910" actId="478"/>
          <ac:spMkLst>
            <pc:docMk/>
            <pc:sldMk cId="3790034708" sldId="370"/>
            <ac:spMk id="10" creationId="{FD29D8EC-CD16-4AA4-AFC4-3AEF3CDBA011}"/>
          </ac:spMkLst>
        </pc:spChg>
        <pc:spChg chg="add del mod">
          <ac:chgData name="Verena Bloch" userId="341b6fd9-7ba3-442d-9171-e373bbe12d07" providerId="ADAL" clId="{62E1275B-D9A7-4487-A03F-AFCCC9AE082D}" dt="2021-09-10T09:53:22.528" v="3193" actId="478"/>
          <ac:spMkLst>
            <pc:docMk/>
            <pc:sldMk cId="3790034708" sldId="370"/>
            <ac:spMk id="11" creationId="{37AB3CC0-5942-44D5-91D7-D0530955B49A}"/>
          </ac:spMkLst>
        </pc:spChg>
        <pc:spChg chg="add del mod">
          <ac:chgData name="Verena Bloch" userId="341b6fd9-7ba3-442d-9171-e373bbe12d07" providerId="ADAL" clId="{62E1275B-D9A7-4487-A03F-AFCCC9AE082D}" dt="2021-09-10T21:26:38.069" v="7745" actId="478"/>
          <ac:spMkLst>
            <pc:docMk/>
            <pc:sldMk cId="3790034708" sldId="370"/>
            <ac:spMk id="12" creationId="{9DAF8698-22A0-447E-B2FB-D03B2AA99205}"/>
          </ac:spMkLst>
        </pc:spChg>
        <pc:picChg chg="add del mod">
          <ac:chgData name="Verena Bloch" userId="341b6fd9-7ba3-442d-9171-e373bbe12d07" providerId="ADAL" clId="{62E1275B-D9A7-4487-A03F-AFCCC9AE082D}" dt="2021-09-10T09:34:18.640" v="3146" actId="478"/>
          <ac:picMkLst>
            <pc:docMk/>
            <pc:sldMk cId="3790034708" sldId="370"/>
            <ac:picMk id="3" creationId="{5DFFF5E1-9E1E-499D-84CF-C575ECCBCFEB}"/>
          </ac:picMkLst>
        </pc:picChg>
        <pc:picChg chg="add del mod">
          <ac:chgData name="Verena Bloch" userId="341b6fd9-7ba3-442d-9171-e373bbe12d07" providerId="ADAL" clId="{62E1275B-D9A7-4487-A03F-AFCCC9AE082D}" dt="2021-09-10T21:29:18.449" v="7792" actId="478"/>
          <ac:picMkLst>
            <pc:docMk/>
            <pc:sldMk cId="3790034708" sldId="370"/>
            <ac:picMk id="6" creationId="{7ACADB8E-F0EA-4654-A3FA-458D6081E6E1}"/>
          </ac:picMkLst>
        </pc:picChg>
        <pc:picChg chg="add del">
          <ac:chgData name="Verena Bloch" userId="341b6fd9-7ba3-442d-9171-e373bbe12d07" providerId="ADAL" clId="{62E1275B-D9A7-4487-A03F-AFCCC9AE082D}" dt="2021-09-10T09:54:57.950" v="3196"/>
          <ac:picMkLst>
            <pc:docMk/>
            <pc:sldMk cId="3790034708" sldId="370"/>
            <ac:picMk id="7" creationId="{5B074680-1745-4751-BC2F-16BDAC1861CB}"/>
          </ac:picMkLst>
        </pc:picChg>
        <pc:picChg chg="add del mod">
          <ac:chgData name="Verena Bloch" userId="341b6fd9-7ba3-442d-9171-e373bbe12d07" providerId="ADAL" clId="{62E1275B-D9A7-4487-A03F-AFCCC9AE082D}" dt="2021-09-10T21:26:33.143" v="7743" actId="478"/>
          <ac:picMkLst>
            <pc:docMk/>
            <pc:sldMk cId="3790034708" sldId="370"/>
            <ac:picMk id="9" creationId="{36D61954-C38F-419C-93F3-511546C44FA1}"/>
          </ac:picMkLst>
        </pc:picChg>
        <pc:picChg chg="add mod">
          <ac:chgData name="Verena Bloch" userId="341b6fd9-7ba3-442d-9171-e373bbe12d07" providerId="ADAL" clId="{62E1275B-D9A7-4487-A03F-AFCCC9AE082D}" dt="2021-09-10T21:29:15.542" v="7791" actId="1038"/>
          <ac:picMkLst>
            <pc:docMk/>
            <pc:sldMk cId="3790034708" sldId="370"/>
            <ac:picMk id="14" creationId="{5E4AD4ED-C836-43FF-9970-F8ECA29B8067}"/>
          </ac:picMkLst>
        </pc:picChg>
      </pc:sldChg>
      <pc:sldChg chg="del">
        <pc:chgData name="Verena Bloch" userId="341b6fd9-7ba3-442d-9171-e373bbe12d07" providerId="ADAL" clId="{62E1275B-D9A7-4487-A03F-AFCCC9AE082D}" dt="2021-09-09T09:12:43.019" v="84" actId="47"/>
        <pc:sldMkLst>
          <pc:docMk/>
          <pc:sldMk cId="3442394969" sldId="371"/>
        </pc:sldMkLst>
      </pc:sldChg>
      <pc:sldChg chg="modSp add del">
        <pc:chgData name="Verena Bloch" userId="341b6fd9-7ba3-442d-9171-e373bbe12d07" providerId="ADAL" clId="{62E1275B-D9A7-4487-A03F-AFCCC9AE082D}" dt="2021-09-13T22:37:24.843" v="11703" actId="47"/>
        <pc:sldMkLst>
          <pc:docMk/>
          <pc:sldMk cId="2972811899" sldId="372"/>
        </pc:sldMkLst>
        <pc:spChg chg="mod">
          <ac:chgData name="Verena Bloch" userId="341b6fd9-7ba3-442d-9171-e373bbe12d07" providerId="ADAL" clId="{62E1275B-D9A7-4487-A03F-AFCCC9AE082D}" dt="2021-09-11T12:56:17.070" v="7858" actId="207"/>
          <ac:spMkLst>
            <pc:docMk/>
            <pc:sldMk cId="2972811899" sldId="372"/>
            <ac:spMk id="11" creationId="{F3B36A00-2A7E-451E-B0DE-DA649F843398}"/>
          </ac:spMkLst>
        </pc:spChg>
      </pc:sldChg>
      <pc:sldChg chg="del">
        <pc:chgData name="Verena Bloch" userId="341b6fd9-7ba3-442d-9171-e373bbe12d07" providerId="ADAL" clId="{62E1275B-D9A7-4487-A03F-AFCCC9AE082D}" dt="2021-09-09T09:12:49.719" v="86" actId="47"/>
        <pc:sldMkLst>
          <pc:docMk/>
          <pc:sldMk cId="422852905" sldId="373"/>
        </pc:sldMkLst>
      </pc:sldChg>
      <pc:sldChg chg="del">
        <pc:chgData name="Verena Bloch" userId="341b6fd9-7ba3-442d-9171-e373bbe12d07" providerId="ADAL" clId="{62E1275B-D9A7-4487-A03F-AFCCC9AE082D}" dt="2021-09-09T09:12:50.369" v="87" actId="47"/>
        <pc:sldMkLst>
          <pc:docMk/>
          <pc:sldMk cId="4177693581" sldId="374"/>
        </pc:sldMkLst>
      </pc:sldChg>
      <pc:sldChg chg="del">
        <pc:chgData name="Verena Bloch" userId="341b6fd9-7ba3-442d-9171-e373bbe12d07" providerId="ADAL" clId="{62E1275B-D9A7-4487-A03F-AFCCC9AE082D}" dt="2021-09-09T09:12:51.114" v="88" actId="47"/>
        <pc:sldMkLst>
          <pc:docMk/>
          <pc:sldMk cId="743575180" sldId="375"/>
        </pc:sldMkLst>
      </pc:sldChg>
      <pc:sldChg chg="addSp delSp modSp mod ord modNotesTx">
        <pc:chgData name="Verena Bloch" userId="341b6fd9-7ba3-442d-9171-e373bbe12d07" providerId="ADAL" clId="{62E1275B-D9A7-4487-A03F-AFCCC9AE082D}" dt="2021-09-13T20:57:43.953" v="11624" actId="1076"/>
        <pc:sldMkLst>
          <pc:docMk/>
          <pc:sldMk cId="2053918975" sldId="377"/>
        </pc:sldMkLst>
        <pc:spChg chg="mod">
          <ac:chgData name="Verena Bloch" userId="341b6fd9-7ba3-442d-9171-e373bbe12d07" providerId="ADAL" clId="{62E1275B-D9A7-4487-A03F-AFCCC9AE082D}" dt="2021-09-10T19:48:02.247" v="5337" actId="20577"/>
          <ac:spMkLst>
            <pc:docMk/>
            <pc:sldMk cId="2053918975" sldId="377"/>
            <ac:spMk id="2" creationId="{DDE5CD4C-C971-46E4-B1D2-4BF100361E53}"/>
          </ac:spMkLst>
        </pc:spChg>
        <pc:spChg chg="mod">
          <ac:chgData name="Verena Bloch" userId="341b6fd9-7ba3-442d-9171-e373bbe12d07" providerId="ADAL" clId="{62E1275B-D9A7-4487-A03F-AFCCC9AE082D}" dt="2021-09-13T20:57:43.953" v="11624" actId="1076"/>
          <ac:spMkLst>
            <pc:docMk/>
            <pc:sldMk cId="2053918975" sldId="377"/>
            <ac:spMk id="10" creationId="{82299680-EADD-495F-A505-E4375293D4ED}"/>
          </ac:spMkLst>
        </pc:spChg>
        <pc:spChg chg="mod">
          <ac:chgData name="Verena Bloch" userId="341b6fd9-7ba3-442d-9171-e373bbe12d07" providerId="ADAL" clId="{62E1275B-D9A7-4487-A03F-AFCCC9AE082D}" dt="2021-09-13T20:57:40.082" v="11623" actId="14100"/>
          <ac:spMkLst>
            <pc:docMk/>
            <pc:sldMk cId="2053918975" sldId="377"/>
            <ac:spMk id="12" creationId="{A2325B29-696C-4CD0-AADB-128B571B9034}"/>
          </ac:spMkLst>
        </pc:spChg>
        <pc:picChg chg="add mod">
          <ac:chgData name="Verena Bloch" userId="341b6fd9-7ba3-442d-9171-e373bbe12d07" providerId="ADAL" clId="{62E1275B-D9A7-4487-A03F-AFCCC9AE082D}" dt="2021-09-13T20:57:36.891" v="11622" actId="1076"/>
          <ac:picMkLst>
            <pc:docMk/>
            <pc:sldMk cId="2053918975" sldId="377"/>
            <ac:picMk id="4" creationId="{0BC5454C-3E85-4562-A793-1E4A03981722}"/>
          </ac:picMkLst>
        </pc:picChg>
        <pc:picChg chg="del">
          <ac:chgData name="Verena Bloch" userId="341b6fd9-7ba3-442d-9171-e373bbe12d07" providerId="ADAL" clId="{62E1275B-D9A7-4487-A03F-AFCCC9AE082D}" dt="2021-09-09T09:56:27.369" v="951" actId="478"/>
          <ac:picMkLst>
            <pc:docMk/>
            <pc:sldMk cId="2053918975" sldId="377"/>
            <ac:picMk id="13" creationId="{1D73D149-0981-4777-8F9C-AE3C19970723}"/>
          </ac:picMkLst>
        </pc:picChg>
        <pc:picChg chg="del">
          <ac:chgData name="Verena Bloch" userId="341b6fd9-7ba3-442d-9171-e373bbe12d07" providerId="ADAL" clId="{62E1275B-D9A7-4487-A03F-AFCCC9AE082D}" dt="2021-09-09T09:57:11.791" v="1033" actId="478"/>
          <ac:picMkLst>
            <pc:docMk/>
            <pc:sldMk cId="2053918975" sldId="377"/>
            <ac:picMk id="14" creationId="{AAD35C63-D0E6-4C2F-A46B-B325EBE1CF22}"/>
          </ac:picMkLst>
        </pc:picChg>
      </pc:sldChg>
      <pc:sldChg chg="del">
        <pc:chgData name="Verena Bloch" userId="341b6fd9-7ba3-442d-9171-e373bbe12d07" providerId="ADAL" clId="{62E1275B-D9A7-4487-A03F-AFCCC9AE082D}" dt="2021-09-09T10:04:24.985" v="1128" actId="47"/>
        <pc:sldMkLst>
          <pc:docMk/>
          <pc:sldMk cId="4256913881" sldId="378"/>
        </pc:sldMkLst>
      </pc:sldChg>
      <pc:sldChg chg="del">
        <pc:chgData name="Verena Bloch" userId="341b6fd9-7ba3-442d-9171-e373bbe12d07" providerId="ADAL" clId="{62E1275B-D9A7-4487-A03F-AFCCC9AE082D}" dt="2021-09-09T10:04:25.971" v="1129" actId="47"/>
        <pc:sldMkLst>
          <pc:docMk/>
          <pc:sldMk cId="3529722063" sldId="379"/>
        </pc:sldMkLst>
      </pc:sldChg>
      <pc:sldChg chg="del">
        <pc:chgData name="Verena Bloch" userId="341b6fd9-7ba3-442d-9171-e373bbe12d07" providerId="ADAL" clId="{62E1275B-D9A7-4487-A03F-AFCCC9AE082D}" dt="2021-09-09T10:04:28.794" v="1131" actId="47"/>
        <pc:sldMkLst>
          <pc:docMk/>
          <pc:sldMk cId="1856413968" sldId="380"/>
        </pc:sldMkLst>
      </pc:sldChg>
      <pc:sldChg chg="del">
        <pc:chgData name="Verena Bloch" userId="341b6fd9-7ba3-442d-9171-e373bbe12d07" providerId="ADAL" clId="{62E1275B-D9A7-4487-A03F-AFCCC9AE082D}" dt="2021-09-09T10:04:29.979" v="1132" actId="47"/>
        <pc:sldMkLst>
          <pc:docMk/>
          <pc:sldMk cId="4005851004" sldId="381"/>
        </pc:sldMkLst>
      </pc:sldChg>
      <pc:sldChg chg="addSp delSp modSp mod modNotesTx">
        <pc:chgData name="Verena Bloch" userId="341b6fd9-7ba3-442d-9171-e373bbe12d07" providerId="ADAL" clId="{62E1275B-D9A7-4487-A03F-AFCCC9AE082D}" dt="2021-09-09T10:52:16.550" v="1755" actId="20577"/>
        <pc:sldMkLst>
          <pc:docMk/>
          <pc:sldMk cId="1158958315" sldId="389"/>
        </pc:sldMkLst>
        <pc:spChg chg="mod">
          <ac:chgData name="Verena Bloch" userId="341b6fd9-7ba3-442d-9171-e373bbe12d07" providerId="ADAL" clId="{62E1275B-D9A7-4487-A03F-AFCCC9AE082D}" dt="2021-09-09T08:02:47.219" v="49" actId="20577"/>
          <ac:spMkLst>
            <pc:docMk/>
            <pc:sldMk cId="1158958315" sldId="389"/>
            <ac:spMk id="2" creationId="{DDE5CD4C-C971-46E4-B1D2-4BF100361E53}"/>
          </ac:spMkLst>
        </pc:spChg>
        <pc:spChg chg="add del mod">
          <ac:chgData name="Verena Bloch" userId="341b6fd9-7ba3-442d-9171-e373bbe12d07" providerId="ADAL" clId="{62E1275B-D9A7-4487-A03F-AFCCC9AE082D}" dt="2021-09-09T08:02:39.777" v="47" actId="478"/>
          <ac:spMkLst>
            <pc:docMk/>
            <pc:sldMk cId="1158958315" sldId="389"/>
            <ac:spMk id="4" creationId="{3F0CA8E0-E00B-4969-B9DE-1204C1D6D1CE}"/>
          </ac:spMkLst>
        </pc:spChg>
        <pc:spChg chg="add del">
          <ac:chgData name="Verena Bloch" userId="341b6fd9-7ba3-442d-9171-e373bbe12d07" providerId="ADAL" clId="{62E1275B-D9A7-4487-A03F-AFCCC9AE082D}" dt="2021-09-09T08:02:39.777" v="47" actId="478"/>
          <ac:spMkLst>
            <pc:docMk/>
            <pc:sldMk cId="1158958315" sldId="389"/>
            <ac:spMk id="11" creationId="{F3B36A00-2A7E-451E-B0DE-DA649F843398}"/>
          </ac:spMkLst>
        </pc:spChg>
      </pc:sldChg>
      <pc:sldChg chg="addSp delSp modSp mod ord modTransition delAnim">
        <pc:chgData name="Verena Bloch" userId="341b6fd9-7ba3-442d-9171-e373bbe12d07" providerId="ADAL" clId="{62E1275B-D9A7-4487-A03F-AFCCC9AE082D}" dt="2021-09-13T10:42:13.175" v="8491"/>
        <pc:sldMkLst>
          <pc:docMk/>
          <pc:sldMk cId="1315696170" sldId="390"/>
        </pc:sldMkLst>
        <pc:spChg chg="add del mod">
          <ac:chgData name="Verena Bloch" userId="341b6fd9-7ba3-442d-9171-e373bbe12d07" providerId="ADAL" clId="{62E1275B-D9A7-4487-A03F-AFCCC9AE082D}" dt="2021-09-09T09:03:58.057" v="76" actId="478"/>
          <ac:spMkLst>
            <pc:docMk/>
            <pc:sldMk cId="1315696170" sldId="390"/>
            <ac:spMk id="3" creationId="{A21D98CD-7E97-4A88-A52C-D86E624C4FDE}"/>
          </ac:spMkLst>
        </pc:spChg>
        <pc:spChg chg="del">
          <ac:chgData name="Verena Bloch" userId="341b6fd9-7ba3-442d-9171-e373bbe12d07" providerId="ADAL" clId="{62E1275B-D9A7-4487-A03F-AFCCC9AE082D}" dt="2021-09-09T09:03:53.657" v="75" actId="478"/>
          <ac:spMkLst>
            <pc:docMk/>
            <pc:sldMk cId="1315696170" sldId="390"/>
            <ac:spMk id="33" creationId="{2D8F043B-BC4B-4230-8FB8-E659E1FB829F}"/>
          </ac:spMkLst>
        </pc:spChg>
        <pc:grpChg chg="del">
          <ac:chgData name="Verena Bloch" userId="341b6fd9-7ba3-442d-9171-e373bbe12d07" providerId="ADAL" clId="{62E1275B-D9A7-4487-A03F-AFCCC9AE082D}" dt="2021-09-09T09:03:53.657" v="75" actId="478"/>
          <ac:grpSpMkLst>
            <pc:docMk/>
            <pc:sldMk cId="1315696170" sldId="390"/>
            <ac:grpSpMk id="36" creationId="{7F88DA12-D883-4BD2-A02F-81E022B88B04}"/>
          </ac:grpSpMkLst>
        </pc:grpChg>
        <pc:grpChg chg="del">
          <ac:chgData name="Verena Bloch" userId="341b6fd9-7ba3-442d-9171-e373bbe12d07" providerId="ADAL" clId="{62E1275B-D9A7-4487-A03F-AFCCC9AE082D}" dt="2021-09-09T09:03:53.657" v="75" actId="478"/>
          <ac:grpSpMkLst>
            <pc:docMk/>
            <pc:sldMk cId="1315696170" sldId="390"/>
            <ac:grpSpMk id="39" creationId="{1125CC10-89C5-48F5-81E0-36330248169E}"/>
          </ac:grpSpMkLst>
        </pc:grpChg>
        <pc:grpChg chg="del">
          <ac:chgData name="Verena Bloch" userId="341b6fd9-7ba3-442d-9171-e373bbe12d07" providerId="ADAL" clId="{62E1275B-D9A7-4487-A03F-AFCCC9AE082D}" dt="2021-09-09T09:03:53.657" v="75" actId="478"/>
          <ac:grpSpMkLst>
            <pc:docMk/>
            <pc:sldMk cId="1315696170" sldId="390"/>
            <ac:grpSpMk id="42" creationId="{436A05B1-BCBA-40AB-B220-AA5672F56CFB}"/>
          </ac:grpSpMkLst>
        </pc:grpChg>
        <pc:grpChg chg="del">
          <ac:chgData name="Verena Bloch" userId="341b6fd9-7ba3-442d-9171-e373bbe12d07" providerId="ADAL" clId="{62E1275B-D9A7-4487-A03F-AFCCC9AE082D}" dt="2021-09-09T09:03:53.657" v="75" actId="478"/>
          <ac:grpSpMkLst>
            <pc:docMk/>
            <pc:sldMk cId="1315696170" sldId="390"/>
            <ac:grpSpMk id="47" creationId="{131AEB3A-B2A3-435B-941B-97DB40A0C424}"/>
          </ac:grpSpMkLst>
        </pc:grpChg>
        <pc:picChg chg="add mod">
          <ac:chgData name="Verena Bloch" userId="341b6fd9-7ba3-442d-9171-e373bbe12d07" providerId="ADAL" clId="{62E1275B-D9A7-4487-A03F-AFCCC9AE082D}" dt="2021-09-09T09:04:18.190" v="83" actId="1076"/>
          <ac:picMkLst>
            <pc:docMk/>
            <pc:sldMk cId="1315696170" sldId="390"/>
            <ac:picMk id="4" creationId="{D0C99870-44C0-4254-8ADA-3A30623CA35C}"/>
          </ac:picMkLst>
        </pc:picChg>
        <pc:picChg chg="del">
          <ac:chgData name="Verena Bloch" userId="341b6fd9-7ba3-442d-9171-e373bbe12d07" providerId="ADAL" clId="{62E1275B-D9A7-4487-A03F-AFCCC9AE082D}" dt="2021-09-09T09:03:53.657" v="75" actId="478"/>
          <ac:picMkLst>
            <pc:docMk/>
            <pc:sldMk cId="1315696170" sldId="390"/>
            <ac:picMk id="35" creationId="{63568C83-B298-41F7-852F-225F61B642FF}"/>
          </ac:picMkLst>
        </pc:picChg>
        <pc:picChg chg="del">
          <ac:chgData name="Verena Bloch" userId="341b6fd9-7ba3-442d-9171-e373bbe12d07" providerId="ADAL" clId="{62E1275B-D9A7-4487-A03F-AFCCC9AE082D}" dt="2021-09-09T09:03:53.657" v="75" actId="478"/>
          <ac:picMkLst>
            <pc:docMk/>
            <pc:sldMk cId="1315696170" sldId="390"/>
            <ac:picMk id="52" creationId="{01CC2665-DA02-4EBF-89FB-FC2AEDCF8661}"/>
          </ac:picMkLst>
        </pc:picChg>
        <pc:picChg chg="del">
          <ac:chgData name="Verena Bloch" userId="341b6fd9-7ba3-442d-9171-e373bbe12d07" providerId="ADAL" clId="{62E1275B-D9A7-4487-A03F-AFCCC9AE082D}" dt="2021-09-09T09:03:53.657" v="75" actId="478"/>
          <ac:picMkLst>
            <pc:docMk/>
            <pc:sldMk cId="1315696170" sldId="390"/>
            <ac:picMk id="53" creationId="{08F1C59F-F5D2-4265-87A6-7AE0A3A7B5FA}"/>
          </ac:picMkLst>
        </pc:picChg>
        <pc:picChg chg="del">
          <ac:chgData name="Verena Bloch" userId="341b6fd9-7ba3-442d-9171-e373bbe12d07" providerId="ADAL" clId="{62E1275B-D9A7-4487-A03F-AFCCC9AE082D}" dt="2021-09-09T09:03:53.657" v="75" actId="478"/>
          <ac:picMkLst>
            <pc:docMk/>
            <pc:sldMk cId="1315696170" sldId="390"/>
            <ac:picMk id="54" creationId="{1DACFABD-EB5E-479C-AA22-80F61D9D8ABC}"/>
          </ac:picMkLst>
        </pc:picChg>
        <pc:picChg chg="del">
          <ac:chgData name="Verena Bloch" userId="341b6fd9-7ba3-442d-9171-e373bbe12d07" providerId="ADAL" clId="{62E1275B-D9A7-4487-A03F-AFCCC9AE082D}" dt="2021-09-09T09:03:53.657" v="75" actId="478"/>
          <ac:picMkLst>
            <pc:docMk/>
            <pc:sldMk cId="1315696170" sldId="390"/>
            <ac:picMk id="55" creationId="{EE723F23-53D9-4DCC-ADD5-C8B50D36D6D9}"/>
          </ac:picMkLst>
        </pc:picChg>
        <pc:picChg chg="del">
          <ac:chgData name="Verena Bloch" userId="341b6fd9-7ba3-442d-9171-e373bbe12d07" providerId="ADAL" clId="{62E1275B-D9A7-4487-A03F-AFCCC9AE082D}" dt="2021-09-09T09:03:53.657" v="75" actId="478"/>
          <ac:picMkLst>
            <pc:docMk/>
            <pc:sldMk cId="1315696170" sldId="390"/>
            <ac:picMk id="56" creationId="{5BDB089A-69C7-417D-8733-C14AF1191EBB}"/>
          </ac:picMkLst>
        </pc:picChg>
        <pc:picChg chg="del">
          <ac:chgData name="Verena Bloch" userId="341b6fd9-7ba3-442d-9171-e373bbe12d07" providerId="ADAL" clId="{62E1275B-D9A7-4487-A03F-AFCCC9AE082D}" dt="2021-09-09T09:03:53.657" v="75" actId="478"/>
          <ac:picMkLst>
            <pc:docMk/>
            <pc:sldMk cId="1315696170" sldId="390"/>
            <ac:picMk id="57" creationId="{232EAA34-F351-4C99-AAAC-982C8ACE7290}"/>
          </ac:picMkLst>
        </pc:picChg>
        <pc:cxnChg chg="del">
          <ac:chgData name="Verena Bloch" userId="341b6fd9-7ba3-442d-9171-e373bbe12d07" providerId="ADAL" clId="{62E1275B-D9A7-4487-A03F-AFCCC9AE082D}" dt="2021-09-09T09:03:53.657" v="75" actId="478"/>
          <ac:cxnSpMkLst>
            <pc:docMk/>
            <pc:sldMk cId="1315696170" sldId="390"/>
            <ac:cxnSpMk id="19" creationId="{C2D67841-A733-429F-AF76-C9C9B0FD8712}"/>
          </ac:cxnSpMkLst>
        </pc:cxnChg>
        <pc:cxnChg chg="del">
          <ac:chgData name="Verena Bloch" userId="341b6fd9-7ba3-442d-9171-e373bbe12d07" providerId="ADAL" clId="{62E1275B-D9A7-4487-A03F-AFCCC9AE082D}" dt="2021-09-09T09:03:53.657" v="75" actId="478"/>
          <ac:cxnSpMkLst>
            <pc:docMk/>
            <pc:sldMk cId="1315696170" sldId="390"/>
            <ac:cxnSpMk id="29" creationId="{C338A2A8-5BFE-40E9-80D3-F49D3ED529EB}"/>
          </ac:cxnSpMkLst>
        </pc:cxnChg>
        <pc:cxnChg chg="del">
          <ac:chgData name="Verena Bloch" userId="341b6fd9-7ba3-442d-9171-e373bbe12d07" providerId="ADAL" clId="{62E1275B-D9A7-4487-A03F-AFCCC9AE082D}" dt="2021-09-09T09:03:53.657" v="75" actId="478"/>
          <ac:cxnSpMkLst>
            <pc:docMk/>
            <pc:sldMk cId="1315696170" sldId="390"/>
            <ac:cxnSpMk id="30" creationId="{4E4D277D-20BC-4D7E-940A-429F80989668}"/>
          </ac:cxnSpMkLst>
        </pc:cxnChg>
        <pc:cxnChg chg="del">
          <ac:chgData name="Verena Bloch" userId="341b6fd9-7ba3-442d-9171-e373bbe12d07" providerId="ADAL" clId="{62E1275B-D9A7-4487-A03F-AFCCC9AE082D}" dt="2021-09-09T09:03:53.657" v="75" actId="478"/>
          <ac:cxnSpMkLst>
            <pc:docMk/>
            <pc:sldMk cId="1315696170" sldId="390"/>
            <ac:cxnSpMk id="31" creationId="{D89E3656-D0DC-4224-955A-F2926986F88D}"/>
          </ac:cxnSpMkLst>
        </pc:cxnChg>
        <pc:cxnChg chg="del">
          <ac:chgData name="Verena Bloch" userId="341b6fd9-7ba3-442d-9171-e373bbe12d07" providerId="ADAL" clId="{62E1275B-D9A7-4487-A03F-AFCCC9AE082D}" dt="2021-09-09T09:03:53.657" v="75" actId="478"/>
          <ac:cxnSpMkLst>
            <pc:docMk/>
            <pc:sldMk cId="1315696170" sldId="390"/>
            <ac:cxnSpMk id="32" creationId="{F72A0240-365B-4EF0-B9B4-FF3558BB8E5F}"/>
          </ac:cxnSpMkLst>
        </pc:cxnChg>
      </pc:sldChg>
      <pc:sldChg chg="addSp delSp modSp mod modTransition modAnim">
        <pc:chgData name="Verena Bloch" userId="341b6fd9-7ba3-442d-9171-e373bbe12d07" providerId="ADAL" clId="{62E1275B-D9A7-4487-A03F-AFCCC9AE082D}" dt="2021-09-13T21:55:17.521" v="11691" actId="20577"/>
        <pc:sldMkLst>
          <pc:docMk/>
          <pc:sldMk cId="2985812573" sldId="391"/>
        </pc:sldMkLst>
        <pc:spChg chg="mod">
          <ac:chgData name="Verena Bloch" userId="341b6fd9-7ba3-442d-9171-e373bbe12d07" providerId="ADAL" clId="{62E1275B-D9A7-4487-A03F-AFCCC9AE082D}" dt="2021-09-13T10:46:20.340" v="8498" actId="255"/>
          <ac:spMkLst>
            <pc:docMk/>
            <pc:sldMk cId="2985812573" sldId="391"/>
            <ac:spMk id="2" creationId="{DDE5CD4C-C971-46E4-B1D2-4BF100361E53}"/>
          </ac:spMkLst>
        </pc:spChg>
        <pc:spChg chg="add del mod">
          <ac:chgData name="Verena Bloch" userId="341b6fd9-7ba3-442d-9171-e373bbe12d07" providerId="ADAL" clId="{62E1275B-D9A7-4487-A03F-AFCCC9AE082D}" dt="2021-09-10T19:21:23.276" v="5301" actId="478"/>
          <ac:spMkLst>
            <pc:docMk/>
            <pc:sldMk cId="2985812573" sldId="391"/>
            <ac:spMk id="4" creationId="{D3CBF1AF-5998-4DC3-830A-E1EEAD9E6E2B}"/>
          </ac:spMkLst>
        </pc:spChg>
        <pc:spChg chg="add del mod">
          <ac:chgData name="Verena Bloch" userId="341b6fd9-7ba3-442d-9171-e373bbe12d07" providerId="ADAL" clId="{62E1275B-D9A7-4487-A03F-AFCCC9AE082D}" dt="2021-09-09T10:24:23.043" v="1673" actId="478"/>
          <ac:spMkLst>
            <pc:docMk/>
            <pc:sldMk cId="2985812573" sldId="391"/>
            <ac:spMk id="4" creationId="{F9B8B183-8577-444F-BE5B-B14CBE139EDD}"/>
          </ac:spMkLst>
        </pc:spChg>
        <pc:spChg chg="add mod">
          <ac:chgData name="Verena Bloch" userId="341b6fd9-7ba3-442d-9171-e373bbe12d07" providerId="ADAL" clId="{62E1275B-D9A7-4487-A03F-AFCCC9AE082D}" dt="2021-09-13T13:19:13.681" v="8525" actId="1076"/>
          <ac:spMkLst>
            <pc:docMk/>
            <pc:sldMk cId="2985812573" sldId="391"/>
            <ac:spMk id="5" creationId="{42526E64-C403-406F-8C29-4F97E1729C20}"/>
          </ac:spMkLst>
        </pc:spChg>
        <pc:spChg chg="del">
          <ac:chgData name="Verena Bloch" userId="341b6fd9-7ba3-442d-9171-e373bbe12d07" providerId="ADAL" clId="{62E1275B-D9A7-4487-A03F-AFCCC9AE082D}" dt="2021-09-09T10:24:21.254" v="1672" actId="478"/>
          <ac:spMkLst>
            <pc:docMk/>
            <pc:sldMk cId="2985812573" sldId="391"/>
            <ac:spMk id="11" creationId="{F3B36A00-2A7E-451E-B0DE-DA649F843398}"/>
          </ac:spMkLst>
        </pc:spChg>
        <pc:graphicFrameChg chg="add del mod">
          <ac:chgData name="Verena Bloch" userId="341b6fd9-7ba3-442d-9171-e373bbe12d07" providerId="ADAL" clId="{62E1275B-D9A7-4487-A03F-AFCCC9AE082D}" dt="2021-09-09T10:25:41.237" v="1675" actId="1032"/>
          <ac:graphicFrameMkLst>
            <pc:docMk/>
            <pc:sldMk cId="2985812573" sldId="391"/>
            <ac:graphicFrameMk id="5" creationId="{0F1E3488-7A02-42B5-A2A9-10E4EDB3FFE0}"/>
          </ac:graphicFrameMkLst>
        </pc:graphicFrameChg>
        <pc:graphicFrameChg chg="add del mod">
          <ac:chgData name="Verena Bloch" userId="341b6fd9-7ba3-442d-9171-e373bbe12d07" providerId="ADAL" clId="{62E1275B-D9A7-4487-A03F-AFCCC9AE082D}" dt="2021-09-09T10:28:54.067" v="1730" actId="1032"/>
          <ac:graphicFrameMkLst>
            <pc:docMk/>
            <pc:sldMk cId="2985812573" sldId="391"/>
            <ac:graphicFrameMk id="10" creationId="{2F41B3C2-B259-492E-8463-5CF363C263ED}"/>
          </ac:graphicFrameMkLst>
        </pc:graphicFrameChg>
        <pc:graphicFrameChg chg="add mod modGraphic">
          <ac:chgData name="Verena Bloch" userId="341b6fd9-7ba3-442d-9171-e373bbe12d07" providerId="ADAL" clId="{62E1275B-D9A7-4487-A03F-AFCCC9AE082D}" dt="2021-09-13T21:55:17.521" v="11691" actId="20577"/>
          <ac:graphicFrameMkLst>
            <pc:docMk/>
            <pc:sldMk cId="2985812573" sldId="391"/>
            <ac:graphicFrameMk id="12" creationId="{A46CF102-2745-4740-93E2-893DC71F6F54}"/>
          </ac:graphicFrameMkLst>
        </pc:graphicFrameChg>
        <pc:picChg chg="add mod">
          <ac:chgData name="Verena Bloch" userId="341b6fd9-7ba3-442d-9171-e373bbe12d07" providerId="ADAL" clId="{62E1275B-D9A7-4487-A03F-AFCCC9AE082D}" dt="2021-09-09T12:19:27.351" v="2421" actId="1076"/>
          <ac:picMkLst>
            <pc:docMk/>
            <pc:sldMk cId="2985812573" sldId="391"/>
            <ac:picMk id="3" creationId="{C3CBC673-8E1A-464D-92FC-7B5D95EF2129}"/>
          </ac:picMkLst>
        </pc:picChg>
      </pc:sldChg>
      <pc:sldChg chg="del">
        <pc:chgData name="Verena Bloch" userId="341b6fd9-7ba3-442d-9171-e373bbe12d07" providerId="ADAL" clId="{62E1275B-D9A7-4487-A03F-AFCCC9AE082D}" dt="2021-09-09T09:26:04.500" v="774" actId="47"/>
        <pc:sldMkLst>
          <pc:docMk/>
          <pc:sldMk cId="2568757705" sldId="392"/>
        </pc:sldMkLst>
      </pc:sldChg>
      <pc:sldChg chg="del">
        <pc:chgData name="Verena Bloch" userId="341b6fd9-7ba3-442d-9171-e373bbe12d07" providerId="ADAL" clId="{62E1275B-D9A7-4487-A03F-AFCCC9AE082D}" dt="2021-09-09T09:26:05.402" v="775" actId="47"/>
        <pc:sldMkLst>
          <pc:docMk/>
          <pc:sldMk cId="109215784" sldId="393"/>
        </pc:sldMkLst>
      </pc:sldChg>
      <pc:sldChg chg="del">
        <pc:chgData name="Verena Bloch" userId="341b6fd9-7ba3-442d-9171-e373bbe12d07" providerId="ADAL" clId="{62E1275B-D9A7-4487-A03F-AFCCC9AE082D}" dt="2021-09-09T09:26:01.892" v="772" actId="47"/>
        <pc:sldMkLst>
          <pc:docMk/>
          <pc:sldMk cId="4244386798" sldId="394"/>
        </pc:sldMkLst>
      </pc:sldChg>
      <pc:sldChg chg="del">
        <pc:chgData name="Verena Bloch" userId="341b6fd9-7ba3-442d-9171-e373bbe12d07" providerId="ADAL" clId="{62E1275B-D9A7-4487-A03F-AFCCC9AE082D}" dt="2021-09-09T09:26:02.857" v="773" actId="47"/>
        <pc:sldMkLst>
          <pc:docMk/>
          <pc:sldMk cId="81568827" sldId="395"/>
        </pc:sldMkLst>
      </pc:sldChg>
      <pc:sldChg chg="modNotesTx">
        <pc:chgData name="Verena Bloch" userId="341b6fd9-7ba3-442d-9171-e373bbe12d07" providerId="ADAL" clId="{62E1275B-D9A7-4487-A03F-AFCCC9AE082D}" dt="2021-09-14T07:16:19.182" v="11728" actId="20577"/>
        <pc:sldMkLst>
          <pc:docMk/>
          <pc:sldMk cId="3521423039" sldId="396"/>
        </pc:sldMkLst>
      </pc:sldChg>
      <pc:sldChg chg="addSp delSp modSp add del mod ord modTransition modNotesTx">
        <pc:chgData name="Verena Bloch" userId="341b6fd9-7ba3-442d-9171-e373bbe12d07" providerId="ADAL" clId="{62E1275B-D9A7-4487-A03F-AFCCC9AE082D}" dt="2021-09-13T16:04:19.498" v="8647" actId="47"/>
        <pc:sldMkLst>
          <pc:docMk/>
          <pc:sldMk cId="1722497912" sldId="397"/>
        </pc:sldMkLst>
        <pc:spChg chg="mod">
          <ac:chgData name="Verena Bloch" userId="341b6fd9-7ba3-442d-9171-e373bbe12d07" providerId="ADAL" clId="{62E1275B-D9A7-4487-A03F-AFCCC9AE082D}" dt="2021-09-09T09:19:09.894" v="690" actId="20577"/>
          <ac:spMkLst>
            <pc:docMk/>
            <pc:sldMk cId="1722497912" sldId="397"/>
            <ac:spMk id="2" creationId="{DDE5CD4C-C971-46E4-B1D2-4BF100361E53}"/>
          </ac:spMkLst>
        </pc:spChg>
        <pc:spChg chg="add del mod">
          <ac:chgData name="Verena Bloch" userId="341b6fd9-7ba3-442d-9171-e373bbe12d07" providerId="ADAL" clId="{62E1275B-D9A7-4487-A03F-AFCCC9AE082D}" dt="2021-09-09T09:21:30.084" v="697" actId="478"/>
          <ac:spMkLst>
            <pc:docMk/>
            <pc:sldMk cId="1722497912" sldId="397"/>
            <ac:spMk id="4" creationId="{AAFC5F23-11FC-4F77-A4AD-3C41AFA3CEDE}"/>
          </ac:spMkLst>
        </pc:spChg>
        <pc:spChg chg="add del mod">
          <ac:chgData name="Verena Bloch" userId="341b6fd9-7ba3-442d-9171-e373bbe12d07" providerId="ADAL" clId="{62E1275B-D9A7-4487-A03F-AFCCC9AE082D}" dt="2021-09-09T09:24:11.929" v="732" actId="1076"/>
          <ac:spMkLst>
            <pc:docMk/>
            <pc:sldMk cId="1722497912" sldId="397"/>
            <ac:spMk id="6" creationId="{3A02BC3B-07BC-48BE-A384-D5A0491DA28E}"/>
          </ac:spMkLst>
        </pc:spChg>
        <pc:spChg chg="del">
          <ac:chgData name="Verena Bloch" userId="341b6fd9-7ba3-442d-9171-e373bbe12d07" providerId="ADAL" clId="{62E1275B-D9A7-4487-A03F-AFCCC9AE082D}" dt="2021-09-09T09:19:19.825" v="691" actId="478"/>
          <ac:spMkLst>
            <pc:docMk/>
            <pc:sldMk cId="1722497912" sldId="397"/>
            <ac:spMk id="10" creationId="{FD29D8EC-CD16-4AA4-AFC4-3AEF3CDBA011}"/>
          </ac:spMkLst>
        </pc:spChg>
        <pc:spChg chg="add mod">
          <ac:chgData name="Verena Bloch" userId="341b6fd9-7ba3-442d-9171-e373bbe12d07" providerId="ADAL" clId="{62E1275B-D9A7-4487-A03F-AFCCC9AE082D}" dt="2021-09-09T09:24:39.218" v="760" actId="27636"/>
          <ac:spMkLst>
            <pc:docMk/>
            <pc:sldMk cId="1722497912" sldId="397"/>
            <ac:spMk id="11" creationId="{3CF2CBA3-74E6-4804-A3DC-15BE03BB5DB7}"/>
          </ac:spMkLst>
        </pc:spChg>
        <pc:spChg chg="add mod">
          <ac:chgData name="Verena Bloch" userId="341b6fd9-7ba3-442d-9171-e373bbe12d07" providerId="ADAL" clId="{62E1275B-D9A7-4487-A03F-AFCCC9AE082D}" dt="2021-09-09T09:24:47.694" v="770" actId="20577"/>
          <ac:spMkLst>
            <pc:docMk/>
            <pc:sldMk cId="1722497912" sldId="397"/>
            <ac:spMk id="12" creationId="{2881F425-AD9A-4DBA-8D42-E17F38ADA080}"/>
          </ac:spMkLst>
        </pc:spChg>
        <pc:graphicFrameChg chg="add del mod">
          <ac:chgData name="Verena Bloch" userId="341b6fd9-7ba3-442d-9171-e373bbe12d07" providerId="ADAL" clId="{62E1275B-D9A7-4487-A03F-AFCCC9AE082D}" dt="2021-09-09T09:23:17.410" v="703" actId="1032"/>
          <ac:graphicFrameMkLst>
            <pc:docMk/>
            <pc:sldMk cId="1722497912" sldId="397"/>
            <ac:graphicFrameMk id="7" creationId="{138FD197-96C0-40FD-A6BC-14D3D26F29E5}"/>
          </ac:graphicFrameMkLst>
        </pc:graphicFrameChg>
        <pc:picChg chg="add mod">
          <ac:chgData name="Verena Bloch" userId="341b6fd9-7ba3-442d-9171-e373bbe12d07" providerId="ADAL" clId="{62E1275B-D9A7-4487-A03F-AFCCC9AE082D}" dt="2021-09-09T10:05:01.005" v="1135"/>
          <ac:picMkLst>
            <pc:docMk/>
            <pc:sldMk cId="1722497912" sldId="397"/>
            <ac:picMk id="13" creationId="{F6A1E999-0EC8-4F6A-BC49-2E10E97F8727}"/>
          </ac:picMkLst>
        </pc:picChg>
      </pc:sldChg>
      <pc:sldChg chg="addSp delSp modSp add del mod ord modTransition">
        <pc:chgData name="Verena Bloch" userId="341b6fd9-7ba3-442d-9171-e373bbe12d07" providerId="ADAL" clId="{62E1275B-D9A7-4487-A03F-AFCCC9AE082D}" dt="2021-09-13T16:09:55.533" v="8798" actId="47"/>
        <pc:sldMkLst>
          <pc:docMk/>
          <pc:sldMk cId="3969452651" sldId="398"/>
        </pc:sldMkLst>
        <pc:spChg chg="del mod">
          <ac:chgData name="Verena Bloch" userId="341b6fd9-7ba3-442d-9171-e373bbe12d07" providerId="ADAL" clId="{62E1275B-D9A7-4487-A03F-AFCCC9AE082D}" dt="2021-09-13T10:19:08.505" v="7890" actId="478"/>
          <ac:spMkLst>
            <pc:docMk/>
            <pc:sldMk cId="3969452651" sldId="398"/>
            <ac:spMk id="2" creationId="{DDE5CD4C-C971-46E4-B1D2-4BF100361E53}"/>
          </ac:spMkLst>
        </pc:spChg>
        <pc:spChg chg="add del mod">
          <ac:chgData name="Verena Bloch" userId="341b6fd9-7ba3-442d-9171-e373bbe12d07" providerId="ADAL" clId="{62E1275B-D9A7-4487-A03F-AFCCC9AE082D}" dt="2021-09-13T10:19:10.531" v="7891" actId="478"/>
          <ac:spMkLst>
            <pc:docMk/>
            <pc:sldMk cId="3969452651" sldId="398"/>
            <ac:spMk id="5" creationId="{028864DB-8F44-43DF-BD6D-76D47A64FD43}"/>
          </ac:spMkLst>
        </pc:spChg>
        <pc:spChg chg="del mod">
          <ac:chgData name="Verena Bloch" userId="341b6fd9-7ba3-442d-9171-e373bbe12d07" providerId="ADAL" clId="{62E1275B-D9A7-4487-A03F-AFCCC9AE082D}" dt="2021-09-13T10:19:12.607" v="7892" actId="478"/>
          <ac:spMkLst>
            <pc:docMk/>
            <pc:sldMk cId="3969452651" sldId="398"/>
            <ac:spMk id="10" creationId="{82299680-EADD-495F-A505-E4375293D4ED}"/>
          </ac:spMkLst>
        </pc:spChg>
        <pc:spChg chg="mod">
          <ac:chgData name="Verena Bloch" userId="341b6fd9-7ba3-442d-9171-e373bbe12d07" providerId="ADAL" clId="{62E1275B-D9A7-4487-A03F-AFCCC9AE082D}" dt="2021-09-13T10:23:10.138" v="8428" actId="1076"/>
          <ac:spMkLst>
            <pc:docMk/>
            <pc:sldMk cId="3969452651" sldId="398"/>
            <ac:spMk id="12" creationId="{A2325B29-696C-4CD0-AADB-128B571B9034}"/>
          </ac:spMkLst>
        </pc:spChg>
        <pc:picChg chg="add mod">
          <ac:chgData name="Verena Bloch" userId="341b6fd9-7ba3-442d-9171-e373bbe12d07" providerId="ADAL" clId="{62E1275B-D9A7-4487-A03F-AFCCC9AE082D}" dt="2021-09-13T10:19:17.888" v="7895" actId="1076"/>
          <ac:picMkLst>
            <pc:docMk/>
            <pc:sldMk cId="3969452651" sldId="398"/>
            <ac:picMk id="3" creationId="{FFAEF918-ADA5-4DCE-9D95-410C5ED29099}"/>
          </ac:picMkLst>
        </pc:picChg>
      </pc:sldChg>
      <pc:sldChg chg="addSp delSp modSp add del mod ord">
        <pc:chgData name="Verena Bloch" userId="341b6fd9-7ba3-442d-9171-e373bbe12d07" providerId="ADAL" clId="{62E1275B-D9A7-4487-A03F-AFCCC9AE082D}" dt="2021-09-13T10:33:11.317" v="8449" actId="47"/>
        <pc:sldMkLst>
          <pc:docMk/>
          <pc:sldMk cId="180659700" sldId="399"/>
        </pc:sldMkLst>
        <pc:spChg chg="mod">
          <ac:chgData name="Verena Bloch" userId="341b6fd9-7ba3-442d-9171-e373bbe12d07" providerId="ADAL" clId="{62E1275B-D9A7-4487-A03F-AFCCC9AE082D}" dt="2021-09-09T10:06:36.817" v="1171" actId="20577"/>
          <ac:spMkLst>
            <pc:docMk/>
            <pc:sldMk cId="180659700" sldId="399"/>
            <ac:spMk id="2" creationId="{DDE5CD4C-C971-46E4-B1D2-4BF100361E53}"/>
          </ac:spMkLst>
        </pc:spChg>
        <pc:spChg chg="add del mod">
          <ac:chgData name="Verena Bloch" userId="341b6fd9-7ba3-442d-9171-e373bbe12d07" providerId="ADAL" clId="{62E1275B-D9A7-4487-A03F-AFCCC9AE082D}" dt="2021-09-09T10:07:16.502" v="1238" actId="478"/>
          <ac:spMkLst>
            <pc:docMk/>
            <pc:sldMk cId="180659700" sldId="399"/>
            <ac:spMk id="4" creationId="{F3AD654B-F946-44EA-96C6-C8BEB1739E7D}"/>
          </ac:spMkLst>
        </pc:spChg>
        <pc:spChg chg="mod">
          <ac:chgData name="Verena Bloch" userId="341b6fd9-7ba3-442d-9171-e373bbe12d07" providerId="ADAL" clId="{62E1275B-D9A7-4487-A03F-AFCCC9AE082D}" dt="2021-09-09T12:08:42.011" v="1781" actId="20577"/>
          <ac:spMkLst>
            <pc:docMk/>
            <pc:sldMk cId="180659700" sldId="399"/>
            <ac:spMk id="10" creationId="{82299680-EADD-495F-A505-E4375293D4ED}"/>
          </ac:spMkLst>
        </pc:spChg>
        <pc:spChg chg="del">
          <ac:chgData name="Verena Bloch" userId="341b6fd9-7ba3-442d-9171-e373bbe12d07" providerId="ADAL" clId="{62E1275B-D9A7-4487-A03F-AFCCC9AE082D}" dt="2021-09-09T10:06:17.476" v="1137" actId="478"/>
          <ac:spMkLst>
            <pc:docMk/>
            <pc:sldMk cId="180659700" sldId="399"/>
            <ac:spMk id="12" creationId="{A2325B29-696C-4CD0-AADB-128B571B9034}"/>
          </ac:spMkLst>
        </pc:spChg>
        <pc:spChg chg="add mod">
          <ac:chgData name="Verena Bloch" userId="341b6fd9-7ba3-442d-9171-e373bbe12d07" providerId="ADAL" clId="{62E1275B-D9A7-4487-A03F-AFCCC9AE082D}" dt="2021-09-09T10:07:42.584" v="1261" actId="1038"/>
          <ac:spMkLst>
            <pc:docMk/>
            <pc:sldMk cId="180659700" sldId="399"/>
            <ac:spMk id="13" creationId="{9F5BB424-93DE-41C5-9BB9-B6F36E8DC380}"/>
          </ac:spMkLst>
        </pc:spChg>
        <pc:spChg chg="add mod">
          <ac:chgData name="Verena Bloch" userId="341b6fd9-7ba3-442d-9171-e373bbe12d07" providerId="ADAL" clId="{62E1275B-D9A7-4487-A03F-AFCCC9AE082D}" dt="2021-09-09T10:07:42.584" v="1261" actId="1038"/>
          <ac:spMkLst>
            <pc:docMk/>
            <pc:sldMk cId="180659700" sldId="399"/>
            <ac:spMk id="14" creationId="{E1093F0B-A8CE-4FE4-A542-681F0254B0D0}"/>
          </ac:spMkLst>
        </pc:spChg>
        <pc:spChg chg="add mod">
          <ac:chgData name="Verena Bloch" userId="341b6fd9-7ba3-442d-9171-e373bbe12d07" providerId="ADAL" clId="{62E1275B-D9A7-4487-A03F-AFCCC9AE082D}" dt="2021-09-09T10:07:42.584" v="1261" actId="1038"/>
          <ac:spMkLst>
            <pc:docMk/>
            <pc:sldMk cId="180659700" sldId="399"/>
            <ac:spMk id="15" creationId="{95F2BDD9-F605-4728-AF33-355959CDFC87}"/>
          </ac:spMkLst>
        </pc:spChg>
        <pc:graphicFrameChg chg="add del mod">
          <ac:chgData name="Verena Bloch" userId="341b6fd9-7ba3-442d-9171-e373bbe12d07" providerId="ADAL" clId="{62E1275B-D9A7-4487-A03F-AFCCC9AE082D}" dt="2021-09-09T10:07:13.501" v="1237" actId="478"/>
          <ac:graphicFrameMkLst>
            <pc:docMk/>
            <pc:sldMk cId="180659700" sldId="399"/>
            <ac:graphicFrameMk id="9" creationId="{65E42244-1EAB-4701-9AF5-23E7C5905DD2}"/>
          </ac:graphicFrameMkLst>
        </pc:graphicFrameChg>
        <pc:graphicFrameChg chg="add mod">
          <ac:chgData name="Verena Bloch" userId="341b6fd9-7ba3-442d-9171-e373bbe12d07" providerId="ADAL" clId="{62E1275B-D9A7-4487-A03F-AFCCC9AE082D}" dt="2021-09-09T10:07:42.584" v="1261" actId="1038"/>
          <ac:graphicFrameMkLst>
            <pc:docMk/>
            <pc:sldMk cId="180659700" sldId="399"/>
            <ac:graphicFrameMk id="11" creationId="{C89E17B4-E26D-4B32-BF59-73D295245B87}"/>
          </ac:graphicFrameMkLst>
        </pc:graphicFrameChg>
        <pc:picChg chg="del">
          <ac:chgData name="Verena Bloch" userId="341b6fd9-7ba3-442d-9171-e373bbe12d07" providerId="ADAL" clId="{62E1275B-D9A7-4487-A03F-AFCCC9AE082D}" dt="2021-09-10T21:25:16.853" v="7739" actId="478"/>
          <ac:picMkLst>
            <pc:docMk/>
            <pc:sldMk cId="180659700" sldId="399"/>
            <ac:picMk id="7" creationId="{74836E74-D2C1-40D0-B55A-632BEA699382}"/>
          </ac:picMkLst>
        </pc:picChg>
      </pc:sldChg>
      <pc:sldChg chg="addSp delSp modSp add del mod ord">
        <pc:chgData name="Verena Bloch" userId="341b6fd9-7ba3-442d-9171-e373bbe12d07" providerId="ADAL" clId="{62E1275B-D9A7-4487-A03F-AFCCC9AE082D}" dt="2021-09-13T10:50:50.994" v="8505" actId="2696"/>
        <pc:sldMkLst>
          <pc:docMk/>
          <pc:sldMk cId="3382781453" sldId="400"/>
        </pc:sldMkLst>
        <pc:spChg chg="mod">
          <ac:chgData name="Verena Bloch" userId="341b6fd9-7ba3-442d-9171-e373bbe12d07" providerId="ADAL" clId="{62E1275B-D9A7-4487-A03F-AFCCC9AE082D}" dt="2021-09-09T10:12:49.228" v="1276" actId="20577"/>
          <ac:spMkLst>
            <pc:docMk/>
            <pc:sldMk cId="3382781453" sldId="400"/>
            <ac:spMk id="2" creationId="{DDE5CD4C-C971-46E4-B1D2-4BF100361E53}"/>
          </ac:spMkLst>
        </pc:spChg>
        <pc:spChg chg="del">
          <ac:chgData name="Verena Bloch" userId="341b6fd9-7ba3-442d-9171-e373bbe12d07" providerId="ADAL" clId="{62E1275B-D9A7-4487-A03F-AFCCC9AE082D}" dt="2021-09-09T10:12:53.070" v="1277" actId="478"/>
          <ac:spMkLst>
            <pc:docMk/>
            <pc:sldMk cId="3382781453" sldId="400"/>
            <ac:spMk id="10" creationId="{82299680-EADD-495F-A505-E4375293D4ED}"/>
          </ac:spMkLst>
        </pc:spChg>
        <pc:spChg chg="del mod">
          <ac:chgData name="Verena Bloch" userId="341b6fd9-7ba3-442d-9171-e373bbe12d07" providerId="ADAL" clId="{62E1275B-D9A7-4487-A03F-AFCCC9AE082D}" dt="2021-09-09T10:14:17.916" v="1290" actId="478"/>
          <ac:spMkLst>
            <pc:docMk/>
            <pc:sldMk cId="3382781453" sldId="400"/>
            <ac:spMk id="12" creationId="{A2325B29-696C-4CD0-AADB-128B571B9034}"/>
          </ac:spMkLst>
        </pc:spChg>
        <pc:graphicFrameChg chg="add mod">
          <ac:chgData name="Verena Bloch" userId="341b6fd9-7ba3-442d-9171-e373bbe12d07" providerId="ADAL" clId="{62E1275B-D9A7-4487-A03F-AFCCC9AE082D}" dt="2021-09-09T10:17:47.695" v="1562" actId="14100"/>
          <ac:graphicFrameMkLst>
            <pc:docMk/>
            <pc:sldMk cId="3382781453" sldId="400"/>
            <ac:graphicFrameMk id="3" creationId="{D91D3803-C9C7-4E62-B481-5CC3CB13AD5A}"/>
          </ac:graphicFrameMkLst>
        </pc:graphicFrameChg>
      </pc:sldChg>
      <pc:sldChg chg="add ord">
        <pc:chgData name="Verena Bloch" userId="341b6fd9-7ba3-442d-9171-e373bbe12d07" providerId="ADAL" clId="{62E1275B-D9A7-4487-A03F-AFCCC9AE082D}" dt="2021-09-13T21:06:58.623" v="11628"/>
        <pc:sldMkLst>
          <pc:docMk/>
          <pc:sldMk cId="3869165176" sldId="400"/>
        </pc:sldMkLst>
      </pc:sldChg>
      <pc:sldChg chg="addSp modSp add mod ord modAnim">
        <pc:chgData name="Verena Bloch" userId="341b6fd9-7ba3-442d-9171-e373bbe12d07" providerId="ADAL" clId="{62E1275B-D9A7-4487-A03F-AFCCC9AE082D}" dt="2021-09-13T18:34:46.594" v="10733" actId="478"/>
        <pc:sldMkLst>
          <pc:docMk/>
          <pc:sldMk cId="3964335862" sldId="401"/>
        </pc:sldMkLst>
        <pc:spChg chg="mod">
          <ac:chgData name="Verena Bloch" userId="341b6fd9-7ba3-442d-9171-e373bbe12d07" providerId="ADAL" clId="{62E1275B-D9A7-4487-A03F-AFCCC9AE082D}" dt="2021-09-13T10:46:56.651" v="8499" actId="255"/>
          <ac:spMkLst>
            <pc:docMk/>
            <pc:sldMk cId="3964335862" sldId="401"/>
            <ac:spMk id="2" creationId="{DDE5CD4C-C971-46E4-B1D2-4BF100361E53}"/>
          </ac:spMkLst>
        </pc:spChg>
        <pc:graphicFrameChg chg="add mod">
          <ac:chgData name="Verena Bloch" userId="341b6fd9-7ba3-442d-9171-e373bbe12d07" providerId="ADAL" clId="{62E1275B-D9A7-4487-A03F-AFCCC9AE082D}" dt="2021-09-13T18:34:46.594" v="10733" actId="478"/>
          <ac:graphicFrameMkLst>
            <pc:docMk/>
            <pc:sldMk cId="3964335862" sldId="401"/>
            <ac:graphicFrameMk id="6" creationId="{854B4D98-2425-4A98-983C-43DE8AD5AE9A}"/>
          </ac:graphicFrameMkLst>
        </pc:graphicFrameChg>
        <pc:picChg chg="add mod">
          <ac:chgData name="Verena Bloch" userId="341b6fd9-7ba3-442d-9171-e373bbe12d07" providerId="ADAL" clId="{62E1275B-D9A7-4487-A03F-AFCCC9AE082D}" dt="2021-09-09T12:19:19.710" v="2420" actId="1076"/>
          <ac:picMkLst>
            <pc:docMk/>
            <pc:sldMk cId="3964335862" sldId="401"/>
            <ac:picMk id="3" creationId="{2BCAD492-AE11-406C-89D2-1D61E7584B74}"/>
          </ac:picMkLst>
        </pc:picChg>
      </pc:sldChg>
      <pc:sldChg chg="addSp delSp modSp add mod">
        <pc:chgData name="Verena Bloch" userId="341b6fd9-7ba3-442d-9171-e373bbe12d07" providerId="ADAL" clId="{62E1275B-D9A7-4487-A03F-AFCCC9AE082D}" dt="2021-09-13T22:47:47.205" v="11712" actId="20577"/>
        <pc:sldMkLst>
          <pc:docMk/>
          <pc:sldMk cId="507241709" sldId="402"/>
        </pc:sldMkLst>
        <pc:spChg chg="mod">
          <ac:chgData name="Verena Bloch" userId="341b6fd9-7ba3-442d-9171-e373bbe12d07" providerId="ADAL" clId="{62E1275B-D9A7-4487-A03F-AFCCC9AE082D}" dt="2021-09-13T10:47:09.253" v="8500" actId="255"/>
          <ac:spMkLst>
            <pc:docMk/>
            <pc:sldMk cId="507241709" sldId="402"/>
            <ac:spMk id="2" creationId="{DDE5CD4C-C971-46E4-B1D2-4BF100361E53}"/>
          </ac:spMkLst>
        </pc:spChg>
        <pc:spChg chg="add del mod">
          <ac:chgData name="Verena Bloch" userId="341b6fd9-7ba3-442d-9171-e373bbe12d07" providerId="ADAL" clId="{62E1275B-D9A7-4487-A03F-AFCCC9AE082D}" dt="2021-09-10T20:54:01.917" v="7370"/>
          <ac:spMkLst>
            <pc:docMk/>
            <pc:sldMk cId="507241709" sldId="402"/>
            <ac:spMk id="4" creationId="{65E68FDA-CCE2-4D12-B592-FD390ACF29FF}"/>
          </ac:spMkLst>
        </pc:spChg>
        <pc:spChg chg="add del mod">
          <ac:chgData name="Verena Bloch" userId="341b6fd9-7ba3-442d-9171-e373bbe12d07" providerId="ADAL" clId="{62E1275B-D9A7-4487-A03F-AFCCC9AE082D}" dt="2021-09-10T20:54:01.917" v="7370"/>
          <ac:spMkLst>
            <pc:docMk/>
            <pc:sldMk cId="507241709" sldId="402"/>
            <ac:spMk id="5" creationId="{575870BE-BF63-4771-A794-FD5CF4B6053F}"/>
          </ac:spMkLst>
        </pc:spChg>
        <pc:graphicFrameChg chg="add mod">
          <ac:chgData name="Verena Bloch" userId="341b6fd9-7ba3-442d-9171-e373bbe12d07" providerId="ADAL" clId="{62E1275B-D9A7-4487-A03F-AFCCC9AE082D}" dt="2021-09-13T22:47:47.205" v="11712" actId="20577"/>
          <ac:graphicFrameMkLst>
            <pc:docMk/>
            <pc:sldMk cId="507241709" sldId="402"/>
            <ac:graphicFrameMk id="6" creationId="{5709EB31-62DA-4B6B-A452-22F2E0FB6908}"/>
          </ac:graphicFrameMkLst>
        </pc:graphicFrameChg>
        <pc:picChg chg="add mod">
          <ac:chgData name="Verena Bloch" userId="341b6fd9-7ba3-442d-9171-e373bbe12d07" providerId="ADAL" clId="{62E1275B-D9A7-4487-A03F-AFCCC9AE082D}" dt="2021-09-09T12:22:02.671" v="2556" actId="1076"/>
          <ac:picMkLst>
            <pc:docMk/>
            <pc:sldMk cId="507241709" sldId="402"/>
            <ac:picMk id="3" creationId="{EBFCE03E-7B70-46FC-9516-482800692D56}"/>
          </ac:picMkLst>
        </pc:picChg>
      </pc:sldChg>
      <pc:sldChg chg="modSp add del mod ord">
        <pc:chgData name="Verena Bloch" userId="341b6fd9-7ba3-442d-9171-e373bbe12d07" providerId="ADAL" clId="{62E1275B-D9A7-4487-A03F-AFCCC9AE082D}" dt="2021-09-10T10:24:09.246" v="3433" actId="47"/>
        <pc:sldMkLst>
          <pc:docMk/>
          <pc:sldMk cId="401492953" sldId="403"/>
        </pc:sldMkLst>
        <pc:spChg chg="mod">
          <ac:chgData name="Verena Bloch" userId="341b6fd9-7ba3-442d-9171-e373bbe12d07" providerId="ADAL" clId="{62E1275B-D9A7-4487-A03F-AFCCC9AE082D}" dt="2021-09-10T10:03:58.384" v="3432" actId="20577"/>
          <ac:spMkLst>
            <pc:docMk/>
            <pc:sldMk cId="401492953" sldId="403"/>
            <ac:spMk id="10" creationId="{FD29D8EC-CD16-4AA4-AFC4-3AEF3CDBA011}"/>
          </ac:spMkLst>
        </pc:spChg>
      </pc:sldChg>
      <pc:sldChg chg="addSp delSp modSp add mod modNotesTx">
        <pc:chgData name="Verena Bloch" userId="341b6fd9-7ba3-442d-9171-e373bbe12d07" providerId="ADAL" clId="{62E1275B-D9A7-4487-A03F-AFCCC9AE082D}" dt="2021-09-10T21:25:02.063" v="7734" actId="478"/>
        <pc:sldMkLst>
          <pc:docMk/>
          <pc:sldMk cId="4288914355" sldId="404"/>
        </pc:sldMkLst>
        <pc:spChg chg="mod">
          <ac:chgData name="Verena Bloch" userId="341b6fd9-7ba3-442d-9171-e373bbe12d07" providerId="ADAL" clId="{62E1275B-D9A7-4487-A03F-AFCCC9AE082D}" dt="2021-09-09T15:11:51.553" v="3021" actId="6549"/>
          <ac:spMkLst>
            <pc:docMk/>
            <pc:sldMk cId="4288914355" sldId="404"/>
            <ac:spMk id="2" creationId="{DDE5CD4C-C971-46E4-B1D2-4BF100361E53}"/>
          </ac:spMkLst>
        </pc:spChg>
        <pc:spChg chg="add del mod">
          <ac:chgData name="Verena Bloch" userId="341b6fd9-7ba3-442d-9171-e373bbe12d07" providerId="ADAL" clId="{62E1275B-D9A7-4487-A03F-AFCCC9AE082D}" dt="2021-09-09T15:11:55.268" v="3022"/>
          <ac:spMkLst>
            <pc:docMk/>
            <pc:sldMk cId="4288914355" sldId="404"/>
            <ac:spMk id="4" creationId="{F0641CF4-B691-488D-85A4-F308D8560F96}"/>
          </ac:spMkLst>
        </pc:spChg>
        <pc:spChg chg="add del mod">
          <ac:chgData name="Verena Bloch" userId="341b6fd9-7ba3-442d-9171-e373bbe12d07" providerId="ADAL" clId="{62E1275B-D9A7-4487-A03F-AFCCC9AE082D}" dt="2021-09-09T15:12:59.044" v="3046"/>
          <ac:spMkLst>
            <pc:docMk/>
            <pc:sldMk cId="4288914355" sldId="404"/>
            <ac:spMk id="7" creationId="{B12820B6-CA41-46C8-B84F-45304EFA5F5D}"/>
          </ac:spMkLst>
        </pc:spChg>
        <pc:spChg chg="add mod">
          <ac:chgData name="Verena Bloch" userId="341b6fd9-7ba3-442d-9171-e373bbe12d07" providerId="ADAL" clId="{62E1275B-D9A7-4487-A03F-AFCCC9AE082D}" dt="2021-09-09T15:13:17.397" v="3050" actId="1076"/>
          <ac:spMkLst>
            <pc:docMk/>
            <pc:sldMk cId="4288914355" sldId="404"/>
            <ac:spMk id="9" creationId="{AD8B040A-B323-4822-904A-7AE92CB399E5}"/>
          </ac:spMkLst>
        </pc:spChg>
        <pc:spChg chg="del">
          <ac:chgData name="Verena Bloch" userId="341b6fd9-7ba3-442d-9171-e373bbe12d07" providerId="ADAL" clId="{62E1275B-D9A7-4487-A03F-AFCCC9AE082D}" dt="2021-09-09T14:57:53.412" v="2909" actId="21"/>
          <ac:spMkLst>
            <pc:docMk/>
            <pc:sldMk cId="4288914355" sldId="404"/>
            <ac:spMk id="10" creationId="{FD29D8EC-CD16-4AA4-AFC4-3AEF3CDBA011}"/>
          </ac:spMkLst>
        </pc:spChg>
        <pc:spChg chg="add mod">
          <ac:chgData name="Verena Bloch" userId="341b6fd9-7ba3-442d-9171-e373bbe12d07" providerId="ADAL" clId="{62E1275B-D9A7-4487-A03F-AFCCC9AE082D}" dt="2021-09-09T15:49:53.537" v="3080" actId="113"/>
          <ac:spMkLst>
            <pc:docMk/>
            <pc:sldMk cId="4288914355" sldId="404"/>
            <ac:spMk id="12" creationId="{7932B6EB-3168-427E-A180-1E3F9C9E84EB}"/>
          </ac:spMkLst>
        </pc:spChg>
        <pc:picChg chg="add mod">
          <ac:chgData name="Verena Bloch" userId="341b6fd9-7ba3-442d-9171-e373bbe12d07" providerId="ADAL" clId="{62E1275B-D9A7-4487-A03F-AFCCC9AE082D}" dt="2021-09-09T15:12:03.598" v="3025" actId="1076"/>
          <ac:picMkLst>
            <pc:docMk/>
            <pc:sldMk cId="4288914355" sldId="404"/>
            <ac:picMk id="5" creationId="{4A1FD00C-EEF2-440E-B2AB-1ABF6DB9201A}"/>
          </ac:picMkLst>
        </pc:picChg>
        <pc:picChg chg="del">
          <ac:chgData name="Verena Bloch" userId="341b6fd9-7ba3-442d-9171-e373bbe12d07" providerId="ADAL" clId="{62E1275B-D9A7-4487-A03F-AFCCC9AE082D}" dt="2021-09-10T21:25:02.063" v="7734" actId="478"/>
          <ac:picMkLst>
            <pc:docMk/>
            <pc:sldMk cId="4288914355" sldId="404"/>
            <ac:picMk id="6" creationId="{7ACADB8E-F0EA-4654-A3FA-458D6081E6E1}"/>
          </ac:picMkLst>
        </pc:picChg>
      </pc:sldChg>
      <pc:sldChg chg="addSp delSp modSp add mod modNotesTx">
        <pc:chgData name="Verena Bloch" userId="341b6fd9-7ba3-442d-9171-e373bbe12d07" providerId="ADAL" clId="{62E1275B-D9A7-4487-A03F-AFCCC9AE082D}" dt="2021-09-13T16:47:11.301" v="9139" actId="20577"/>
        <pc:sldMkLst>
          <pc:docMk/>
          <pc:sldMk cId="2450889254" sldId="405"/>
        </pc:sldMkLst>
        <pc:spChg chg="mod">
          <ac:chgData name="Verena Bloch" userId="341b6fd9-7ba3-442d-9171-e373bbe12d07" providerId="ADAL" clId="{62E1275B-D9A7-4487-A03F-AFCCC9AE082D}" dt="2021-09-13T16:47:11.301" v="9139" actId="20577"/>
          <ac:spMkLst>
            <pc:docMk/>
            <pc:sldMk cId="2450889254" sldId="405"/>
            <ac:spMk id="2" creationId="{DDE5CD4C-C971-46E4-B1D2-4BF100361E53}"/>
          </ac:spMkLst>
        </pc:spChg>
        <pc:spChg chg="add del mod">
          <ac:chgData name="Verena Bloch" userId="341b6fd9-7ba3-442d-9171-e373bbe12d07" providerId="ADAL" clId="{62E1275B-D9A7-4487-A03F-AFCCC9AE082D}" dt="2021-09-09T15:19:13.600" v="3062" actId="478"/>
          <ac:spMkLst>
            <pc:docMk/>
            <pc:sldMk cId="2450889254" sldId="405"/>
            <ac:spMk id="5" creationId="{A7A89770-721E-4394-B67E-5644DEDF0B70}"/>
          </ac:spMkLst>
        </pc:spChg>
        <pc:spChg chg="del">
          <ac:chgData name="Verena Bloch" userId="341b6fd9-7ba3-442d-9171-e373bbe12d07" providerId="ADAL" clId="{62E1275B-D9A7-4487-A03F-AFCCC9AE082D}" dt="2021-09-09T15:19:10.875" v="3061" actId="478"/>
          <ac:spMkLst>
            <pc:docMk/>
            <pc:sldMk cId="2450889254" sldId="405"/>
            <ac:spMk id="11" creationId="{37AB3CC0-5942-44D5-91D7-D0530955B49A}"/>
          </ac:spMkLst>
        </pc:spChg>
        <pc:picChg chg="del">
          <ac:chgData name="Verena Bloch" userId="341b6fd9-7ba3-442d-9171-e373bbe12d07" providerId="ADAL" clId="{62E1275B-D9A7-4487-A03F-AFCCC9AE082D}" dt="2021-09-09T15:19:08.910" v="3060" actId="478"/>
          <ac:picMkLst>
            <pc:docMk/>
            <pc:sldMk cId="2450889254" sldId="405"/>
            <ac:picMk id="3" creationId="{5DFFF5E1-9E1E-499D-84CF-C575ECCBCFEB}"/>
          </ac:picMkLst>
        </pc:picChg>
        <pc:picChg chg="del">
          <ac:chgData name="Verena Bloch" userId="341b6fd9-7ba3-442d-9171-e373bbe12d07" providerId="ADAL" clId="{62E1275B-D9A7-4487-A03F-AFCCC9AE082D}" dt="2021-09-10T21:25:04.404" v="7735" actId="478"/>
          <ac:picMkLst>
            <pc:docMk/>
            <pc:sldMk cId="2450889254" sldId="405"/>
            <ac:picMk id="6" creationId="{7ACADB8E-F0EA-4654-A3FA-458D6081E6E1}"/>
          </ac:picMkLst>
        </pc:picChg>
        <pc:picChg chg="add mod">
          <ac:chgData name="Verena Bloch" userId="341b6fd9-7ba3-442d-9171-e373bbe12d07" providerId="ADAL" clId="{62E1275B-D9A7-4487-A03F-AFCCC9AE082D}" dt="2021-09-09T15:19:42.491" v="3065" actId="14100"/>
          <ac:picMkLst>
            <pc:docMk/>
            <pc:sldMk cId="2450889254" sldId="405"/>
            <ac:picMk id="7" creationId="{F8911B17-ECC1-461F-8A9E-33ABF7C9990D}"/>
          </ac:picMkLst>
        </pc:picChg>
      </pc:sldChg>
      <pc:sldChg chg="delSp modSp add del mod">
        <pc:chgData name="Verena Bloch" userId="341b6fd9-7ba3-442d-9171-e373bbe12d07" providerId="ADAL" clId="{62E1275B-D9A7-4487-A03F-AFCCC9AE082D}" dt="2021-09-13T10:34:37.888" v="8457" actId="47"/>
        <pc:sldMkLst>
          <pc:docMk/>
          <pc:sldMk cId="4155509854" sldId="406"/>
        </pc:sldMkLst>
        <pc:spChg chg="mod">
          <ac:chgData name="Verena Bloch" userId="341b6fd9-7ba3-442d-9171-e373bbe12d07" providerId="ADAL" clId="{62E1275B-D9A7-4487-A03F-AFCCC9AE082D}" dt="2021-09-13T10:34:25.660" v="8452" actId="21"/>
          <ac:spMkLst>
            <pc:docMk/>
            <pc:sldMk cId="4155509854" sldId="406"/>
            <ac:spMk id="11" creationId="{37AB3CC0-5942-44D5-91D7-D0530955B49A}"/>
          </ac:spMkLst>
        </pc:spChg>
        <pc:picChg chg="del">
          <ac:chgData name="Verena Bloch" userId="341b6fd9-7ba3-442d-9171-e373bbe12d07" providerId="ADAL" clId="{62E1275B-D9A7-4487-A03F-AFCCC9AE082D}" dt="2021-09-10T21:25:06.763" v="7736" actId="478"/>
          <ac:picMkLst>
            <pc:docMk/>
            <pc:sldMk cId="4155509854" sldId="406"/>
            <ac:picMk id="6" creationId="{7ACADB8E-F0EA-4654-A3FA-458D6081E6E1}"/>
          </ac:picMkLst>
        </pc:picChg>
      </pc:sldChg>
      <pc:sldChg chg="addSp delSp modSp add mod ord modNotesTx">
        <pc:chgData name="Verena Bloch" userId="341b6fd9-7ba3-442d-9171-e373bbe12d07" providerId="ADAL" clId="{62E1275B-D9A7-4487-A03F-AFCCC9AE082D}" dt="2021-09-13T16:42:58.242" v="9126"/>
        <pc:sldMkLst>
          <pc:docMk/>
          <pc:sldMk cId="3116970015" sldId="407"/>
        </pc:sldMkLst>
        <pc:spChg chg="add del mod">
          <ac:chgData name="Verena Bloch" userId="341b6fd9-7ba3-442d-9171-e373bbe12d07" providerId="ADAL" clId="{62E1275B-D9A7-4487-A03F-AFCCC9AE082D}" dt="2021-09-09T15:50:59.934" v="3084" actId="478"/>
          <ac:spMkLst>
            <pc:docMk/>
            <pc:sldMk cId="3116970015" sldId="407"/>
            <ac:spMk id="5" creationId="{4CCC863E-9A86-4516-9DFA-3F93FEF9C1E3}"/>
          </ac:spMkLst>
        </pc:spChg>
        <pc:spChg chg="add del mod">
          <ac:chgData name="Verena Bloch" userId="341b6fd9-7ba3-442d-9171-e373bbe12d07" providerId="ADAL" clId="{62E1275B-D9A7-4487-A03F-AFCCC9AE082D}" dt="2021-09-09T15:53:27.629" v="3091" actId="478"/>
          <ac:spMkLst>
            <pc:docMk/>
            <pc:sldMk cId="3116970015" sldId="407"/>
            <ac:spMk id="9" creationId="{F446F0E1-A5B9-49CC-A0E4-10A11488D6F7}"/>
          </ac:spMkLst>
        </pc:spChg>
        <pc:spChg chg="del">
          <ac:chgData name="Verena Bloch" userId="341b6fd9-7ba3-442d-9171-e373bbe12d07" providerId="ADAL" clId="{62E1275B-D9A7-4487-A03F-AFCCC9AE082D}" dt="2021-09-09T15:50:57.036" v="3083" actId="478"/>
          <ac:spMkLst>
            <pc:docMk/>
            <pc:sldMk cId="3116970015" sldId="407"/>
            <ac:spMk id="11" creationId="{37AB3CC0-5942-44D5-91D7-D0530955B49A}"/>
          </ac:spMkLst>
        </pc:spChg>
        <pc:picChg chg="del">
          <ac:chgData name="Verena Bloch" userId="341b6fd9-7ba3-442d-9171-e373bbe12d07" providerId="ADAL" clId="{62E1275B-D9A7-4487-A03F-AFCCC9AE082D}" dt="2021-09-09T15:50:55.276" v="3082" actId="478"/>
          <ac:picMkLst>
            <pc:docMk/>
            <pc:sldMk cId="3116970015" sldId="407"/>
            <ac:picMk id="3" creationId="{5DFFF5E1-9E1E-499D-84CF-C575ECCBCFEB}"/>
          </ac:picMkLst>
        </pc:picChg>
        <pc:picChg chg="del">
          <ac:chgData name="Verena Bloch" userId="341b6fd9-7ba3-442d-9171-e373bbe12d07" providerId="ADAL" clId="{62E1275B-D9A7-4487-A03F-AFCCC9AE082D}" dt="2021-09-10T21:25:09.253" v="7737" actId="478"/>
          <ac:picMkLst>
            <pc:docMk/>
            <pc:sldMk cId="3116970015" sldId="407"/>
            <ac:picMk id="6" creationId="{7ACADB8E-F0EA-4654-A3FA-458D6081E6E1}"/>
          </ac:picMkLst>
        </pc:picChg>
        <pc:picChg chg="add mod">
          <ac:chgData name="Verena Bloch" userId="341b6fd9-7ba3-442d-9171-e373bbe12d07" providerId="ADAL" clId="{62E1275B-D9A7-4487-A03F-AFCCC9AE082D}" dt="2021-09-09T15:51:07.285" v="3087" actId="14100"/>
          <ac:picMkLst>
            <pc:docMk/>
            <pc:sldMk cId="3116970015" sldId="407"/>
            <ac:picMk id="7" creationId="{B7609F7B-10ED-4F77-8CB7-BE0911686BB7}"/>
          </ac:picMkLst>
        </pc:picChg>
      </pc:sldChg>
      <pc:sldChg chg="addSp delSp modSp add mod ord modAnim modNotesTx">
        <pc:chgData name="Verena Bloch" userId="341b6fd9-7ba3-442d-9171-e373bbe12d07" providerId="ADAL" clId="{62E1275B-D9A7-4487-A03F-AFCCC9AE082D}" dt="2021-09-13T22:23:49.610" v="11698" actId="1076"/>
        <pc:sldMkLst>
          <pc:docMk/>
          <pc:sldMk cId="3294484379" sldId="408"/>
        </pc:sldMkLst>
        <pc:spChg chg="del mod">
          <ac:chgData name="Verena Bloch" userId="341b6fd9-7ba3-442d-9171-e373bbe12d07" providerId="ADAL" clId="{62E1275B-D9A7-4487-A03F-AFCCC9AE082D}" dt="2021-09-13T22:23:40.340" v="11694" actId="478"/>
          <ac:spMkLst>
            <pc:docMk/>
            <pc:sldMk cId="3294484379" sldId="408"/>
            <ac:spMk id="2" creationId="{DDE5CD4C-C971-46E4-B1D2-4BF100361E53}"/>
          </ac:spMkLst>
        </pc:spChg>
        <pc:spChg chg="add del mod">
          <ac:chgData name="Verena Bloch" userId="341b6fd9-7ba3-442d-9171-e373bbe12d07" providerId="ADAL" clId="{62E1275B-D9A7-4487-A03F-AFCCC9AE082D}" dt="2021-09-13T16:06:49.277" v="8793" actId="478"/>
          <ac:spMkLst>
            <pc:docMk/>
            <pc:sldMk cId="3294484379" sldId="408"/>
            <ac:spMk id="6" creationId="{AAC1F75A-0346-4404-8A5C-0B1A87CC896F}"/>
          </ac:spMkLst>
        </pc:spChg>
        <pc:spChg chg="add del mod">
          <ac:chgData name="Verena Bloch" userId="341b6fd9-7ba3-442d-9171-e373bbe12d07" providerId="ADAL" clId="{62E1275B-D9A7-4487-A03F-AFCCC9AE082D}" dt="2021-09-13T21:09:31.121" v="11655" actId="478"/>
          <ac:spMkLst>
            <pc:docMk/>
            <pc:sldMk cId="3294484379" sldId="408"/>
            <ac:spMk id="7" creationId="{38DDD39A-CB60-4A64-849D-B5104C68C874}"/>
          </ac:spMkLst>
        </pc:spChg>
        <pc:spChg chg="add del mod">
          <ac:chgData name="Verena Bloch" userId="341b6fd9-7ba3-442d-9171-e373bbe12d07" providerId="ADAL" clId="{62E1275B-D9A7-4487-A03F-AFCCC9AE082D}" dt="2021-09-13T22:23:42.396" v="11695" actId="478"/>
          <ac:spMkLst>
            <pc:docMk/>
            <pc:sldMk cId="3294484379" sldId="408"/>
            <ac:spMk id="10" creationId="{464D8533-E711-42B7-8AEC-1B7BCFD326FC}"/>
          </ac:spMkLst>
        </pc:spChg>
        <pc:spChg chg="del mod">
          <ac:chgData name="Verena Bloch" userId="341b6fd9-7ba3-442d-9171-e373bbe12d07" providerId="ADAL" clId="{62E1275B-D9A7-4487-A03F-AFCCC9AE082D}" dt="2021-09-13T16:06:46.174" v="8792" actId="478"/>
          <ac:spMkLst>
            <pc:docMk/>
            <pc:sldMk cId="3294484379" sldId="408"/>
            <ac:spMk id="11" creationId="{37AB3CC0-5942-44D5-91D7-D0530955B49A}"/>
          </ac:spMkLst>
        </pc:spChg>
        <pc:picChg chg="del">
          <ac:chgData name="Verena Bloch" userId="341b6fd9-7ba3-442d-9171-e373bbe12d07" providerId="ADAL" clId="{62E1275B-D9A7-4487-A03F-AFCCC9AE082D}" dt="2021-09-13T15:53:12.287" v="8529" actId="478"/>
          <ac:picMkLst>
            <pc:docMk/>
            <pc:sldMk cId="3294484379" sldId="408"/>
            <ac:picMk id="3" creationId="{5DFFF5E1-9E1E-499D-84CF-C575ECCBCFEB}"/>
          </ac:picMkLst>
        </pc:picChg>
        <pc:picChg chg="add mod">
          <ac:chgData name="Verena Bloch" userId="341b6fd9-7ba3-442d-9171-e373bbe12d07" providerId="ADAL" clId="{62E1275B-D9A7-4487-A03F-AFCCC9AE082D}" dt="2021-09-13T22:23:49.610" v="11698" actId="1076"/>
          <ac:picMkLst>
            <pc:docMk/>
            <pc:sldMk cId="3294484379" sldId="408"/>
            <ac:picMk id="4" creationId="{3B0C082E-A00D-49FA-9F76-759E6B345327}"/>
          </ac:picMkLst>
        </pc:picChg>
        <pc:picChg chg="del">
          <ac:chgData name="Verena Bloch" userId="341b6fd9-7ba3-442d-9171-e373bbe12d07" providerId="ADAL" clId="{62E1275B-D9A7-4487-A03F-AFCCC9AE082D}" dt="2021-09-10T21:25:12.006" v="7738" actId="478"/>
          <ac:picMkLst>
            <pc:docMk/>
            <pc:sldMk cId="3294484379" sldId="408"/>
            <ac:picMk id="6" creationId="{7ACADB8E-F0EA-4654-A3FA-458D6081E6E1}"/>
          </ac:picMkLst>
        </pc:picChg>
      </pc:sldChg>
      <pc:sldChg chg="add del ord">
        <pc:chgData name="Verena Bloch" userId="341b6fd9-7ba3-442d-9171-e373bbe12d07" providerId="ADAL" clId="{62E1275B-D9A7-4487-A03F-AFCCC9AE082D}" dt="2021-09-13T19:36:49.696" v="11062" actId="47"/>
        <pc:sldMkLst>
          <pc:docMk/>
          <pc:sldMk cId="1421392225" sldId="409"/>
        </pc:sldMkLst>
      </pc:sldChg>
      <pc:sldChg chg="addSp delSp modSp add mod ord modTransition modNotesTx">
        <pc:chgData name="Verena Bloch" userId="341b6fd9-7ba3-442d-9171-e373bbe12d07" providerId="ADAL" clId="{62E1275B-D9A7-4487-A03F-AFCCC9AE082D}" dt="2021-09-13T22:35:57.984" v="11702"/>
        <pc:sldMkLst>
          <pc:docMk/>
          <pc:sldMk cId="1590214527" sldId="410"/>
        </pc:sldMkLst>
        <pc:spChg chg="del mod">
          <ac:chgData name="Verena Bloch" userId="341b6fd9-7ba3-442d-9171-e373bbe12d07" providerId="ADAL" clId="{62E1275B-D9A7-4487-A03F-AFCCC9AE082D}" dt="2021-09-10T19:17:25.323" v="5264" actId="478"/>
          <ac:spMkLst>
            <pc:docMk/>
            <pc:sldMk cId="1590214527" sldId="410"/>
            <ac:spMk id="2" creationId="{DDE5CD4C-C971-46E4-B1D2-4BF100361E53}"/>
          </ac:spMkLst>
        </pc:spChg>
        <pc:spChg chg="del mod">
          <ac:chgData name="Verena Bloch" userId="341b6fd9-7ba3-442d-9171-e373bbe12d07" providerId="ADAL" clId="{62E1275B-D9A7-4487-A03F-AFCCC9AE082D}" dt="2021-09-10T19:14:52.207" v="5232" actId="21"/>
          <ac:spMkLst>
            <pc:docMk/>
            <pc:sldMk cId="1590214527" sldId="410"/>
            <ac:spMk id="5" creationId="{9DA9C442-6A14-4DD6-8419-18F37C7DC0C8}"/>
          </ac:spMkLst>
        </pc:spChg>
        <pc:spChg chg="add del mod">
          <ac:chgData name="Verena Bloch" userId="341b6fd9-7ba3-442d-9171-e373bbe12d07" providerId="ADAL" clId="{62E1275B-D9A7-4487-A03F-AFCCC9AE082D}" dt="2021-09-10T11:47:30.603" v="3526" actId="478"/>
          <ac:spMkLst>
            <pc:docMk/>
            <pc:sldMk cId="1590214527" sldId="410"/>
            <ac:spMk id="7" creationId="{1585FCC1-FBD9-440C-B342-DA350F67A8F4}"/>
          </ac:spMkLst>
        </pc:spChg>
        <pc:spChg chg="add del mod">
          <ac:chgData name="Verena Bloch" userId="341b6fd9-7ba3-442d-9171-e373bbe12d07" providerId="ADAL" clId="{62E1275B-D9A7-4487-A03F-AFCCC9AE082D}" dt="2021-09-10T19:19:17.422" v="5289" actId="478"/>
          <ac:spMkLst>
            <pc:docMk/>
            <pc:sldMk cId="1590214527" sldId="410"/>
            <ac:spMk id="12" creationId="{2C7A86C8-E8F2-4453-92BD-C10B393EAEB1}"/>
          </ac:spMkLst>
        </pc:spChg>
        <pc:spChg chg="add del mod">
          <ac:chgData name="Verena Bloch" userId="341b6fd9-7ba3-442d-9171-e373bbe12d07" providerId="ADAL" clId="{62E1275B-D9A7-4487-A03F-AFCCC9AE082D}" dt="2021-09-10T19:17:26.795" v="5265" actId="478"/>
          <ac:spMkLst>
            <pc:docMk/>
            <pc:sldMk cId="1590214527" sldId="410"/>
            <ac:spMk id="15" creationId="{4692757F-1519-4379-9789-9B0A67A4EED8}"/>
          </ac:spMkLst>
        </pc:spChg>
        <pc:spChg chg="add del mod">
          <ac:chgData name="Verena Bloch" userId="341b6fd9-7ba3-442d-9171-e373bbe12d07" providerId="ADAL" clId="{62E1275B-D9A7-4487-A03F-AFCCC9AE082D}" dt="2021-09-10T19:19:27.431" v="5298" actId="478"/>
          <ac:spMkLst>
            <pc:docMk/>
            <pc:sldMk cId="1590214527" sldId="410"/>
            <ac:spMk id="19" creationId="{B5BE69E0-C9C3-4C2F-A591-FD2630592CBF}"/>
          </ac:spMkLst>
        </pc:spChg>
        <pc:picChg chg="add del mod">
          <ac:chgData name="Verena Bloch" userId="341b6fd9-7ba3-442d-9171-e373bbe12d07" providerId="ADAL" clId="{62E1275B-D9A7-4487-A03F-AFCCC9AE082D}" dt="2021-09-10T11:47:27.273" v="3524" actId="478"/>
          <ac:picMkLst>
            <pc:docMk/>
            <pc:sldMk cId="1590214527" sldId="410"/>
            <ac:picMk id="3" creationId="{70FB94DB-149D-474D-9905-FB7656F26E93}"/>
          </ac:picMkLst>
        </pc:picChg>
        <pc:picChg chg="add del mod">
          <ac:chgData name="Verena Bloch" userId="341b6fd9-7ba3-442d-9171-e373bbe12d07" providerId="ADAL" clId="{62E1275B-D9A7-4487-A03F-AFCCC9AE082D}" dt="2021-09-10T11:47:28.498" v="3525" actId="478"/>
          <ac:picMkLst>
            <pc:docMk/>
            <pc:sldMk cId="1590214527" sldId="410"/>
            <ac:picMk id="4" creationId="{86C70C8B-CD8A-4921-8AF8-953B45EB2A27}"/>
          </ac:picMkLst>
        </pc:picChg>
        <pc:picChg chg="del">
          <ac:chgData name="Verena Bloch" userId="341b6fd9-7ba3-442d-9171-e373bbe12d07" providerId="ADAL" clId="{62E1275B-D9A7-4487-A03F-AFCCC9AE082D}" dt="2021-09-10T19:18:52.026" v="5282" actId="478"/>
          <ac:picMkLst>
            <pc:docMk/>
            <pc:sldMk cId="1590214527" sldId="410"/>
            <ac:picMk id="6" creationId="{7ACADB8E-F0EA-4654-A3FA-458D6081E6E1}"/>
          </ac:picMkLst>
        </pc:picChg>
        <pc:picChg chg="del">
          <ac:chgData name="Verena Bloch" userId="341b6fd9-7ba3-442d-9171-e373bbe12d07" providerId="ADAL" clId="{62E1275B-D9A7-4487-A03F-AFCCC9AE082D}" dt="2021-09-10T10:26:16.036" v="3435" actId="478"/>
          <ac:picMkLst>
            <pc:docMk/>
            <pc:sldMk cId="1590214527" sldId="410"/>
            <ac:picMk id="9" creationId="{36D61954-C38F-419C-93F3-511546C44FA1}"/>
          </ac:picMkLst>
        </pc:picChg>
        <pc:picChg chg="add mod">
          <ac:chgData name="Verena Bloch" userId="341b6fd9-7ba3-442d-9171-e373bbe12d07" providerId="ADAL" clId="{62E1275B-D9A7-4487-A03F-AFCCC9AE082D}" dt="2021-09-10T19:19:08.252" v="5286" actId="1076"/>
          <ac:picMkLst>
            <pc:docMk/>
            <pc:sldMk cId="1590214527" sldId="410"/>
            <ac:picMk id="10" creationId="{B310871C-07D9-4413-A825-7DAD74F574D5}"/>
          </ac:picMkLst>
        </pc:picChg>
        <pc:picChg chg="add mod">
          <ac:chgData name="Verena Bloch" userId="341b6fd9-7ba3-442d-9171-e373bbe12d07" providerId="ADAL" clId="{62E1275B-D9A7-4487-A03F-AFCCC9AE082D}" dt="2021-09-10T19:19:14.947" v="5288" actId="14100"/>
          <ac:picMkLst>
            <pc:docMk/>
            <pc:sldMk cId="1590214527" sldId="410"/>
            <ac:picMk id="13" creationId="{4FC6092B-E007-44D8-BC67-025751E0CB80}"/>
          </ac:picMkLst>
        </pc:picChg>
        <pc:picChg chg="add mod">
          <ac:chgData name="Verena Bloch" userId="341b6fd9-7ba3-442d-9171-e373bbe12d07" providerId="ADAL" clId="{62E1275B-D9A7-4487-A03F-AFCCC9AE082D}" dt="2021-09-10T19:19:01.733" v="5285" actId="14100"/>
          <ac:picMkLst>
            <pc:docMk/>
            <pc:sldMk cId="1590214527" sldId="410"/>
            <ac:picMk id="16" creationId="{09F08119-A443-483F-8CD4-573A532DD090}"/>
          </ac:picMkLst>
        </pc:picChg>
        <pc:picChg chg="del">
          <ac:chgData name="Verena Bloch" userId="341b6fd9-7ba3-442d-9171-e373bbe12d07" providerId="ADAL" clId="{62E1275B-D9A7-4487-A03F-AFCCC9AE082D}" dt="2021-09-10T19:18:44.222" v="5277" actId="478"/>
          <ac:picMkLst>
            <pc:docMk/>
            <pc:sldMk cId="1590214527" sldId="410"/>
            <ac:picMk id="18" creationId="{E1443C1C-9D36-491D-B69B-BF78DC2C0535}"/>
          </ac:picMkLst>
        </pc:picChg>
        <pc:cxnChg chg="del">
          <ac:chgData name="Verena Bloch" userId="341b6fd9-7ba3-442d-9171-e373bbe12d07" providerId="ADAL" clId="{62E1275B-D9A7-4487-A03F-AFCCC9AE082D}" dt="2021-09-10T19:18:55.482" v="5283" actId="478"/>
          <ac:cxnSpMkLst>
            <pc:docMk/>
            <pc:sldMk cId="1590214527" sldId="410"/>
            <ac:cxnSpMk id="8" creationId="{952F9E64-1474-5B4D-B9BD-95323DBD93E6}"/>
          </ac:cxnSpMkLst>
        </pc:cxnChg>
      </pc:sldChg>
      <pc:sldChg chg="addSp delSp modSp add mod ord modNotesTx">
        <pc:chgData name="Verena Bloch" userId="341b6fd9-7ba3-442d-9171-e373bbe12d07" providerId="ADAL" clId="{62E1275B-D9A7-4487-A03F-AFCCC9AE082D}" dt="2021-09-10T20:34:34.082" v="7361"/>
        <pc:sldMkLst>
          <pc:docMk/>
          <pc:sldMk cId="4077377406" sldId="411"/>
        </pc:sldMkLst>
        <pc:spChg chg="del mod">
          <ac:chgData name="Verena Bloch" userId="341b6fd9-7ba3-442d-9171-e373bbe12d07" providerId="ADAL" clId="{62E1275B-D9A7-4487-A03F-AFCCC9AE082D}" dt="2021-09-10T12:05:24.671" v="3536" actId="478"/>
          <ac:spMkLst>
            <pc:docMk/>
            <pc:sldMk cId="4077377406" sldId="411"/>
            <ac:spMk id="5" creationId="{9DA9C442-6A14-4DD6-8419-18F37C7DC0C8}"/>
          </ac:spMkLst>
        </pc:spChg>
        <pc:spChg chg="add del mod">
          <ac:chgData name="Verena Bloch" userId="341b6fd9-7ba3-442d-9171-e373bbe12d07" providerId="ADAL" clId="{62E1275B-D9A7-4487-A03F-AFCCC9AE082D}" dt="2021-09-10T12:36:10.705" v="4117" actId="478"/>
          <ac:spMkLst>
            <pc:docMk/>
            <pc:sldMk cId="4077377406" sldId="411"/>
            <ac:spMk id="11" creationId="{D71E0F2A-6B97-4B72-93E3-18D926D0489D}"/>
          </ac:spMkLst>
        </pc:spChg>
        <pc:spChg chg="add mod">
          <ac:chgData name="Verena Bloch" userId="341b6fd9-7ba3-442d-9171-e373bbe12d07" providerId="ADAL" clId="{62E1275B-D9A7-4487-A03F-AFCCC9AE082D}" dt="2021-09-10T20:28:51.383" v="7221" actId="20577"/>
          <ac:spMkLst>
            <pc:docMk/>
            <pc:sldMk cId="4077377406" sldId="411"/>
            <ac:spMk id="12" creationId="{BB42293C-D97C-422C-9F5F-85B021B1CEBC}"/>
          </ac:spMkLst>
        </pc:spChg>
        <pc:picChg chg="mod">
          <ac:chgData name="Verena Bloch" userId="341b6fd9-7ba3-442d-9171-e373bbe12d07" providerId="ADAL" clId="{62E1275B-D9A7-4487-A03F-AFCCC9AE082D}" dt="2021-09-10T20:27:08.690" v="7190" actId="1038"/>
          <ac:picMkLst>
            <pc:docMk/>
            <pc:sldMk cId="4077377406" sldId="411"/>
            <ac:picMk id="3" creationId="{70FB94DB-149D-474D-9905-FB7656F26E93}"/>
          </ac:picMkLst>
        </pc:picChg>
        <pc:picChg chg="mod">
          <ac:chgData name="Verena Bloch" userId="341b6fd9-7ba3-442d-9171-e373bbe12d07" providerId="ADAL" clId="{62E1275B-D9A7-4487-A03F-AFCCC9AE082D}" dt="2021-09-10T20:27:08.690" v="7190" actId="1038"/>
          <ac:picMkLst>
            <pc:docMk/>
            <pc:sldMk cId="4077377406" sldId="411"/>
            <ac:picMk id="4" creationId="{86C70C8B-CD8A-4921-8AF8-953B45EB2A27}"/>
          </ac:picMkLst>
        </pc:picChg>
        <pc:picChg chg="del">
          <ac:chgData name="Verena Bloch" userId="341b6fd9-7ba3-442d-9171-e373bbe12d07" providerId="ADAL" clId="{62E1275B-D9A7-4487-A03F-AFCCC9AE082D}" dt="2021-09-10T12:49:56.007" v="4417" actId="478"/>
          <ac:picMkLst>
            <pc:docMk/>
            <pc:sldMk cId="4077377406" sldId="411"/>
            <ac:picMk id="6" creationId="{7ACADB8E-F0EA-4654-A3FA-458D6081E6E1}"/>
          </ac:picMkLst>
        </pc:picChg>
        <pc:picChg chg="add del mod">
          <ac:chgData name="Verena Bloch" userId="341b6fd9-7ba3-442d-9171-e373bbe12d07" providerId="ADAL" clId="{62E1275B-D9A7-4487-A03F-AFCCC9AE082D}" dt="2021-09-10T12:33:43.559" v="3803" actId="478"/>
          <ac:picMkLst>
            <pc:docMk/>
            <pc:sldMk cId="4077377406" sldId="411"/>
            <ac:picMk id="9" creationId="{8E043638-4780-45A1-BB1F-4488FD3B8906}"/>
          </ac:picMkLst>
        </pc:picChg>
      </pc:sldChg>
      <pc:sldChg chg="addSp delSp modSp add mod ord modNotesTx">
        <pc:chgData name="Verena Bloch" userId="341b6fd9-7ba3-442d-9171-e373bbe12d07" providerId="ADAL" clId="{62E1275B-D9A7-4487-A03F-AFCCC9AE082D}" dt="2021-09-14T07:01:58.127" v="11723"/>
        <pc:sldMkLst>
          <pc:docMk/>
          <pc:sldMk cId="2043745857" sldId="412"/>
        </pc:sldMkLst>
        <pc:spChg chg="del">
          <ac:chgData name="Verena Bloch" userId="341b6fd9-7ba3-442d-9171-e373bbe12d07" providerId="ADAL" clId="{62E1275B-D9A7-4487-A03F-AFCCC9AE082D}" dt="2021-09-10T12:10:25.436" v="3560" actId="478"/>
          <ac:spMkLst>
            <pc:docMk/>
            <pc:sldMk cId="2043745857" sldId="412"/>
            <ac:spMk id="7" creationId="{1585FCC1-FBD9-440C-B342-DA350F67A8F4}"/>
          </ac:spMkLst>
        </pc:spChg>
        <pc:spChg chg="del">
          <ac:chgData name="Verena Bloch" userId="341b6fd9-7ba3-442d-9171-e373bbe12d07" providerId="ADAL" clId="{62E1275B-D9A7-4487-A03F-AFCCC9AE082D}" dt="2021-09-10T12:10:23.970" v="3559" actId="478"/>
          <ac:spMkLst>
            <pc:docMk/>
            <pc:sldMk cId="2043745857" sldId="412"/>
            <ac:spMk id="11" creationId="{D71E0F2A-6B97-4B72-93E3-18D926D0489D}"/>
          </ac:spMkLst>
        </pc:spChg>
        <pc:picChg chg="del">
          <ac:chgData name="Verena Bloch" userId="341b6fd9-7ba3-442d-9171-e373bbe12d07" providerId="ADAL" clId="{62E1275B-D9A7-4487-A03F-AFCCC9AE082D}" dt="2021-09-10T12:10:21.480" v="3557" actId="478"/>
          <ac:picMkLst>
            <pc:docMk/>
            <pc:sldMk cId="2043745857" sldId="412"/>
            <ac:picMk id="3" creationId="{70FB94DB-149D-474D-9905-FB7656F26E93}"/>
          </ac:picMkLst>
        </pc:picChg>
        <pc:picChg chg="del">
          <ac:chgData name="Verena Bloch" userId="341b6fd9-7ba3-442d-9171-e373bbe12d07" providerId="ADAL" clId="{62E1275B-D9A7-4487-A03F-AFCCC9AE082D}" dt="2021-09-10T12:10:22.297" v="3558" actId="478"/>
          <ac:picMkLst>
            <pc:docMk/>
            <pc:sldMk cId="2043745857" sldId="412"/>
            <ac:picMk id="4" creationId="{86C70C8B-CD8A-4921-8AF8-953B45EB2A27}"/>
          </ac:picMkLst>
        </pc:picChg>
        <pc:picChg chg="add mod">
          <ac:chgData name="Verena Bloch" userId="341b6fd9-7ba3-442d-9171-e373bbe12d07" providerId="ADAL" clId="{62E1275B-D9A7-4487-A03F-AFCCC9AE082D}" dt="2021-09-10T12:11:38.852" v="3568"/>
          <ac:picMkLst>
            <pc:docMk/>
            <pc:sldMk cId="2043745857" sldId="412"/>
            <ac:picMk id="5" creationId="{209CAB18-7DAD-47FC-9266-1ACCF931068C}"/>
          </ac:picMkLst>
        </pc:picChg>
        <pc:picChg chg="del">
          <ac:chgData name="Verena Bloch" userId="341b6fd9-7ba3-442d-9171-e373bbe12d07" providerId="ADAL" clId="{62E1275B-D9A7-4487-A03F-AFCCC9AE082D}" dt="2021-09-10T12:49:53.200" v="4416" actId="478"/>
          <ac:picMkLst>
            <pc:docMk/>
            <pc:sldMk cId="2043745857" sldId="412"/>
            <ac:picMk id="6" creationId="{7ACADB8E-F0EA-4654-A3FA-458D6081E6E1}"/>
          </ac:picMkLst>
        </pc:picChg>
        <pc:picChg chg="del">
          <ac:chgData name="Verena Bloch" userId="341b6fd9-7ba3-442d-9171-e373bbe12d07" providerId="ADAL" clId="{62E1275B-D9A7-4487-A03F-AFCCC9AE082D}" dt="2021-09-10T12:10:20.818" v="3556" actId="478"/>
          <ac:picMkLst>
            <pc:docMk/>
            <pc:sldMk cId="2043745857" sldId="412"/>
            <ac:picMk id="9" creationId="{8E043638-4780-45A1-BB1F-4488FD3B8906}"/>
          </ac:picMkLst>
        </pc:picChg>
      </pc:sldChg>
      <pc:sldChg chg="addSp delSp modSp add mod ord modAnim modNotesTx">
        <pc:chgData name="Verena Bloch" userId="341b6fd9-7ba3-442d-9171-e373bbe12d07" providerId="ADAL" clId="{62E1275B-D9A7-4487-A03F-AFCCC9AE082D}" dt="2021-09-14T07:02:01.580" v="11725"/>
        <pc:sldMkLst>
          <pc:docMk/>
          <pc:sldMk cId="3403780835" sldId="413"/>
        </pc:sldMkLst>
        <pc:spChg chg="del mod">
          <ac:chgData name="Verena Bloch" userId="341b6fd9-7ba3-442d-9171-e373bbe12d07" providerId="ADAL" clId="{62E1275B-D9A7-4487-A03F-AFCCC9AE082D}" dt="2021-09-10T12:18:56.942" v="3690" actId="478"/>
          <ac:spMkLst>
            <pc:docMk/>
            <pc:sldMk cId="3403780835" sldId="413"/>
            <ac:spMk id="2" creationId="{DDE5CD4C-C971-46E4-B1D2-4BF100361E53}"/>
          </ac:spMkLst>
        </pc:spChg>
        <pc:spChg chg="del mod">
          <ac:chgData name="Verena Bloch" userId="341b6fd9-7ba3-442d-9171-e373bbe12d07" providerId="ADAL" clId="{62E1275B-D9A7-4487-A03F-AFCCC9AE082D}" dt="2021-09-10T12:16:08.423" v="3591" actId="478"/>
          <ac:spMkLst>
            <pc:docMk/>
            <pc:sldMk cId="3403780835" sldId="413"/>
            <ac:spMk id="5" creationId="{9DA9C442-6A14-4DD6-8419-18F37C7DC0C8}"/>
          </ac:spMkLst>
        </pc:spChg>
        <pc:spChg chg="add del mod">
          <ac:chgData name="Verena Bloch" userId="341b6fd9-7ba3-442d-9171-e373bbe12d07" providerId="ADAL" clId="{62E1275B-D9A7-4487-A03F-AFCCC9AE082D}" dt="2021-09-10T12:18:58.346" v="3691" actId="478"/>
          <ac:spMkLst>
            <pc:docMk/>
            <pc:sldMk cId="3403780835" sldId="413"/>
            <ac:spMk id="9" creationId="{4F6E9CD0-936B-4523-B956-78776FB45F54}"/>
          </ac:spMkLst>
        </pc:spChg>
        <pc:spChg chg="add mod">
          <ac:chgData name="Verena Bloch" userId="341b6fd9-7ba3-442d-9171-e373bbe12d07" providerId="ADAL" clId="{62E1275B-D9A7-4487-A03F-AFCCC9AE082D}" dt="2021-09-10T12:26:38.743" v="3771" actId="1076"/>
          <ac:spMkLst>
            <pc:docMk/>
            <pc:sldMk cId="3403780835" sldId="413"/>
            <ac:spMk id="10" creationId="{42384B56-8B84-4F90-8054-6F18683691A5}"/>
          </ac:spMkLst>
        </pc:spChg>
        <pc:spChg chg="add mod">
          <ac:chgData name="Verena Bloch" userId="341b6fd9-7ba3-442d-9171-e373bbe12d07" providerId="ADAL" clId="{62E1275B-D9A7-4487-A03F-AFCCC9AE082D}" dt="2021-09-10T12:24:31.180" v="3734" actId="1076"/>
          <ac:spMkLst>
            <pc:docMk/>
            <pc:sldMk cId="3403780835" sldId="413"/>
            <ac:spMk id="11" creationId="{C820D8B1-C3FB-4865-814C-F9C5CD50EAC6}"/>
          </ac:spMkLst>
        </pc:spChg>
        <pc:spChg chg="add mod">
          <ac:chgData name="Verena Bloch" userId="341b6fd9-7ba3-442d-9171-e373bbe12d07" providerId="ADAL" clId="{62E1275B-D9A7-4487-A03F-AFCCC9AE082D}" dt="2021-09-10T12:26:04.099" v="3758" actId="339"/>
          <ac:spMkLst>
            <pc:docMk/>
            <pc:sldMk cId="3403780835" sldId="413"/>
            <ac:spMk id="12" creationId="{9631642B-2FA6-4D9F-B3A0-A7A3C461F95F}"/>
          </ac:spMkLst>
        </pc:spChg>
        <pc:spChg chg="add mod">
          <ac:chgData name="Verena Bloch" userId="341b6fd9-7ba3-442d-9171-e373bbe12d07" providerId="ADAL" clId="{62E1275B-D9A7-4487-A03F-AFCCC9AE082D}" dt="2021-09-10T12:43:38.776" v="4202" actId="1076"/>
          <ac:spMkLst>
            <pc:docMk/>
            <pc:sldMk cId="3403780835" sldId="413"/>
            <ac:spMk id="13" creationId="{537D62D6-B72F-44BE-AC81-86234D11627F}"/>
          </ac:spMkLst>
        </pc:spChg>
        <pc:spChg chg="add mod">
          <ac:chgData name="Verena Bloch" userId="341b6fd9-7ba3-442d-9171-e373bbe12d07" providerId="ADAL" clId="{62E1275B-D9A7-4487-A03F-AFCCC9AE082D}" dt="2021-09-10T12:27:28.163" v="3790" actId="1076"/>
          <ac:spMkLst>
            <pc:docMk/>
            <pc:sldMk cId="3403780835" sldId="413"/>
            <ac:spMk id="14" creationId="{2AC302B2-D6E0-4EB5-BB96-A4DED6C8D2DC}"/>
          </ac:spMkLst>
        </pc:spChg>
        <pc:spChg chg="add mod ord">
          <ac:chgData name="Verena Bloch" userId="341b6fd9-7ba3-442d-9171-e373bbe12d07" providerId="ADAL" clId="{62E1275B-D9A7-4487-A03F-AFCCC9AE082D}" dt="2021-09-10T12:45:03.432" v="4233" actId="167"/>
          <ac:spMkLst>
            <pc:docMk/>
            <pc:sldMk cId="3403780835" sldId="413"/>
            <ac:spMk id="17" creationId="{EB5527F6-E3B8-49F4-A065-7C4EBC5A39E0}"/>
          </ac:spMkLst>
        </pc:spChg>
        <pc:spChg chg="add mod ord">
          <ac:chgData name="Verena Bloch" userId="341b6fd9-7ba3-442d-9171-e373bbe12d07" providerId="ADAL" clId="{62E1275B-D9A7-4487-A03F-AFCCC9AE082D}" dt="2021-09-10T12:45:19.522" v="4236" actId="167"/>
          <ac:spMkLst>
            <pc:docMk/>
            <pc:sldMk cId="3403780835" sldId="413"/>
            <ac:spMk id="19" creationId="{B2A7C360-D76F-44D2-8161-9A4A47DD3FD2}"/>
          </ac:spMkLst>
        </pc:spChg>
        <pc:graphicFrameChg chg="add del mod">
          <ac:chgData name="Verena Bloch" userId="341b6fd9-7ba3-442d-9171-e373bbe12d07" providerId="ADAL" clId="{62E1275B-D9A7-4487-A03F-AFCCC9AE082D}" dt="2021-09-10T12:17:11.568" v="3597" actId="1032"/>
          <ac:graphicFrameMkLst>
            <pc:docMk/>
            <pc:sldMk cId="3403780835" sldId="413"/>
            <ac:graphicFrameMk id="3" creationId="{B8989426-6684-4248-BDEF-A22E570DCA81}"/>
          </ac:graphicFrameMkLst>
        </pc:graphicFrameChg>
        <pc:graphicFrameChg chg="add mod">
          <ac:chgData name="Verena Bloch" userId="341b6fd9-7ba3-442d-9171-e373bbe12d07" providerId="ADAL" clId="{62E1275B-D9A7-4487-A03F-AFCCC9AE082D}" dt="2021-09-10T12:43:54.701" v="4206"/>
          <ac:graphicFrameMkLst>
            <pc:docMk/>
            <pc:sldMk cId="3403780835" sldId="413"/>
            <ac:graphicFrameMk id="4" creationId="{A2381433-EEA4-4DB0-ABC1-2886C1B6CA61}"/>
          </ac:graphicFrameMkLst>
        </pc:graphicFrameChg>
        <pc:picChg chg="add mod">
          <ac:chgData name="Verena Bloch" userId="341b6fd9-7ba3-442d-9171-e373bbe12d07" providerId="ADAL" clId="{62E1275B-D9A7-4487-A03F-AFCCC9AE082D}" dt="2021-09-10T12:44:55.064" v="4231" actId="1076"/>
          <ac:picMkLst>
            <pc:docMk/>
            <pc:sldMk cId="3403780835" sldId="413"/>
            <ac:picMk id="15" creationId="{EC8C2C3C-6280-46B1-8B5F-6B4B11AD5A5C}"/>
          </ac:picMkLst>
        </pc:picChg>
        <pc:picChg chg="add mod">
          <ac:chgData name="Verena Bloch" userId="341b6fd9-7ba3-442d-9171-e373bbe12d07" providerId="ADAL" clId="{62E1275B-D9A7-4487-A03F-AFCCC9AE082D}" dt="2021-09-10T12:45:12.248" v="4234" actId="1076"/>
          <ac:picMkLst>
            <pc:docMk/>
            <pc:sldMk cId="3403780835" sldId="413"/>
            <ac:picMk id="16" creationId="{493DE242-AF78-4696-9473-8E6B44EBE115}"/>
          </ac:picMkLst>
        </pc:picChg>
      </pc:sldChg>
      <pc:sldChg chg="addSp delSp modSp add mod ord modTransition modNotesTx">
        <pc:chgData name="Verena Bloch" userId="341b6fd9-7ba3-442d-9171-e373bbe12d07" providerId="ADAL" clId="{62E1275B-D9A7-4487-A03F-AFCCC9AE082D}" dt="2021-09-13T22:37:36.627" v="11706"/>
        <pc:sldMkLst>
          <pc:docMk/>
          <pc:sldMk cId="2135142449" sldId="414"/>
        </pc:sldMkLst>
        <pc:spChg chg="del">
          <ac:chgData name="Verena Bloch" userId="341b6fd9-7ba3-442d-9171-e373bbe12d07" providerId="ADAL" clId="{62E1275B-D9A7-4487-A03F-AFCCC9AE082D}" dt="2021-09-10T12:42:00.825" v="4170" actId="478"/>
          <ac:spMkLst>
            <pc:docMk/>
            <pc:sldMk cId="2135142449" sldId="414"/>
            <ac:spMk id="7" creationId="{1585FCC1-FBD9-440C-B342-DA350F67A8F4}"/>
          </ac:spMkLst>
        </pc:spChg>
        <pc:spChg chg="add mod">
          <ac:chgData name="Verena Bloch" userId="341b6fd9-7ba3-442d-9171-e373bbe12d07" providerId="ADAL" clId="{62E1275B-D9A7-4487-A03F-AFCCC9AE082D}" dt="2021-09-10T12:54:37.153" v="4471" actId="1076"/>
          <ac:spMkLst>
            <pc:docMk/>
            <pc:sldMk cId="2135142449" sldId="414"/>
            <ac:spMk id="10" creationId="{72E056B2-9E73-421D-B9E5-CC8CFC5B4DC2}"/>
          </ac:spMkLst>
        </pc:spChg>
        <pc:spChg chg="mod">
          <ac:chgData name="Verena Bloch" userId="341b6fd9-7ba3-442d-9171-e373bbe12d07" providerId="ADAL" clId="{62E1275B-D9A7-4487-A03F-AFCCC9AE082D}" dt="2021-09-10T12:50:55.643" v="4429" actId="114"/>
          <ac:spMkLst>
            <pc:docMk/>
            <pc:sldMk cId="2135142449" sldId="414"/>
            <ac:spMk id="11" creationId="{D71E0F2A-6B97-4B72-93E3-18D926D0489D}"/>
          </ac:spMkLst>
        </pc:spChg>
        <pc:picChg chg="del">
          <ac:chgData name="Verena Bloch" userId="341b6fd9-7ba3-442d-9171-e373bbe12d07" providerId="ADAL" clId="{62E1275B-D9A7-4487-A03F-AFCCC9AE082D}" dt="2021-09-10T12:41:58.086" v="4168" actId="478"/>
          <ac:picMkLst>
            <pc:docMk/>
            <pc:sldMk cId="2135142449" sldId="414"/>
            <ac:picMk id="3" creationId="{70FB94DB-149D-474D-9905-FB7656F26E93}"/>
          </ac:picMkLst>
        </pc:picChg>
        <pc:picChg chg="del">
          <ac:chgData name="Verena Bloch" userId="341b6fd9-7ba3-442d-9171-e373bbe12d07" providerId="ADAL" clId="{62E1275B-D9A7-4487-A03F-AFCCC9AE082D}" dt="2021-09-10T12:41:58.920" v="4169" actId="478"/>
          <ac:picMkLst>
            <pc:docMk/>
            <pc:sldMk cId="2135142449" sldId="414"/>
            <ac:picMk id="4" creationId="{86C70C8B-CD8A-4921-8AF8-953B45EB2A27}"/>
          </ac:picMkLst>
        </pc:picChg>
        <pc:picChg chg="add mod">
          <ac:chgData name="Verena Bloch" userId="341b6fd9-7ba3-442d-9171-e373bbe12d07" providerId="ADAL" clId="{62E1275B-D9A7-4487-A03F-AFCCC9AE082D}" dt="2021-09-10T12:50:23.462" v="4424" actId="1440"/>
          <ac:picMkLst>
            <pc:docMk/>
            <pc:sldMk cId="2135142449" sldId="414"/>
            <ac:picMk id="5" creationId="{BDF57614-97B2-4CE4-A376-62D98991E2EA}"/>
          </ac:picMkLst>
        </pc:picChg>
        <pc:picChg chg="del">
          <ac:chgData name="Verena Bloch" userId="341b6fd9-7ba3-442d-9171-e373bbe12d07" providerId="ADAL" clId="{62E1275B-D9A7-4487-A03F-AFCCC9AE082D}" dt="2021-09-10T12:49:49.707" v="4415" actId="478"/>
          <ac:picMkLst>
            <pc:docMk/>
            <pc:sldMk cId="2135142449" sldId="414"/>
            <ac:picMk id="6" creationId="{7ACADB8E-F0EA-4654-A3FA-458D6081E6E1}"/>
          </ac:picMkLst>
        </pc:picChg>
        <pc:picChg chg="mod">
          <ac:chgData name="Verena Bloch" userId="341b6fd9-7ba3-442d-9171-e373bbe12d07" providerId="ADAL" clId="{62E1275B-D9A7-4487-A03F-AFCCC9AE082D}" dt="2021-09-10T12:50:27.638" v="4425" actId="1440"/>
          <ac:picMkLst>
            <pc:docMk/>
            <pc:sldMk cId="2135142449" sldId="414"/>
            <ac:picMk id="9" creationId="{8E043638-4780-45A1-BB1F-4488FD3B8906}"/>
          </ac:picMkLst>
        </pc:picChg>
      </pc:sldChg>
      <pc:sldChg chg="addSp delSp modSp add mod ord modTransition">
        <pc:chgData name="Verena Bloch" userId="341b6fd9-7ba3-442d-9171-e373bbe12d07" providerId="ADAL" clId="{62E1275B-D9A7-4487-A03F-AFCCC9AE082D}" dt="2021-09-13T22:37:34.868" v="11705"/>
        <pc:sldMkLst>
          <pc:docMk/>
          <pc:sldMk cId="3703042051" sldId="415"/>
        </pc:sldMkLst>
        <pc:spChg chg="mod">
          <ac:chgData name="Verena Bloch" userId="341b6fd9-7ba3-442d-9171-e373bbe12d07" providerId="ADAL" clId="{62E1275B-D9A7-4487-A03F-AFCCC9AE082D}" dt="2021-09-10T21:11:29.861" v="7592" actId="20577"/>
          <ac:spMkLst>
            <pc:docMk/>
            <pc:sldMk cId="3703042051" sldId="415"/>
            <ac:spMk id="2" creationId="{DDE5CD4C-C971-46E4-B1D2-4BF100361E53}"/>
          </ac:spMkLst>
        </pc:spChg>
        <pc:spChg chg="add del mod">
          <ac:chgData name="Verena Bloch" userId="341b6fd9-7ba3-442d-9171-e373bbe12d07" providerId="ADAL" clId="{62E1275B-D9A7-4487-A03F-AFCCC9AE082D}" dt="2021-09-10T21:03:23.194" v="7390" actId="478"/>
          <ac:spMkLst>
            <pc:docMk/>
            <pc:sldMk cId="3703042051" sldId="415"/>
            <ac:spMk id="4" creationId="{74171A46-AAF1-4007-B462-DC65F4A28B0F}"/>
          </ac:spMkLst>
        </pc:spChg>
        <pc:spChg chg="del">
          <ac:chgData name="Verena Bloch" userId="341b6fd9-7ba3-442d-9171-e373bbe12d07" providerId="ADAL" clId="{62E1275B-D9A7-4487-A03F-AFCCC9AE082D}" dt="2021-09-10T21:03:19.444" v="7389" actId="478"/>
          <ac:spMkLst>
            <pc:docMk/>
            <pc:sldMk cId="3703042051" sldId="415"/>
            <ac:spMk id="5" creationId="{9DA9C442-6A14-4DD6-8419-18F37C7DC0C8}"/>
          </ac:spMkLst>
        </pc:spChg>
        <pc:graphicFrameChg chg="add del mod modGraphic">
          <ac:chgData name="Verena Bloch" userId="341b6fd9-7ba3-442d-9171-e373bbe12d07" providerId="ADAL" clId="{62E1275B-D9A7-4487-A03F-AFCCC9AE082D}" dt="2021-09-10T21:04:59.250" v="7456" actId="3680"/>
          <ac:graphicFrameMkLst>
            <pc:docMk/>
            <pc:sldMk cId="3703042051" sldId="415"/>
            <ac:graphicFrameMk id="7" creationId="{13BD8AF8-39AB-4E6C-A320-B2E66FEFFE95}"/>
          </ac:graphicFrameMkLst>
        </pc:graphicFrameChg>
        <pc:graphicFrameChg chg="add del mod modGraphic">
          <ac:chgData name="Verena Bloch" userId="341b6fd9-7ba3-442d-9171-e373bbe12d07" providerId="ADAL" clId="{62E1275B-D9A7-4487-A03F-AFCCC9AE082D}" dt="2021-09-10T21:06:16.509" v="7578" actId="478"/>
          <ac:graphicFrameMkLst>
            <pc:docMk/>
            <pc:sldMk cId="3703042051" sldId="415"/>
            <ac:graphicFrameMk id="9" creationId="{59B51C82-F55C-4C29-A880-1686B80F256A}"/>
          </ac:graphicFrameMkLst>
        </pc:graphicFrameChg>
        <pc:picChg chg="del">
          <ac:chgData name="Verena Bloch" userId="341b6fd9-7ba3-442d-9171-e373bbe12d07" providerId="ADAL" clId="{62E1275B-D9A7-4487-A03F-AFCCC9AE082D}" dt="2021-09-10T21:11:43.052" v="7624" actId="478"/>
          <ac:picMkLst>
            <pc:docMk/>
            <pc:sldMk cId="3703042051" sldId="415"/>
            <ac:picMk id="6" creationId="{7ACADB8E-F0EA-4654-A3FA-458D6081E6E1}"/>
          </ac:picMkLst>
        </pc:picChg>
        <pc:picChg chg="add mod">
          <ac:chgData name="Verena Bloch" userId="341b6fd9-7ba3-442d-9171-e373bbe12d07" providerId="ADAL" clId="{62E1275B-D9A7-4487-A03F-AFCCC9AE082D}" dt="2021-09-10T21:11:37.529" v="7623" actId="1038"/>
          <ac:picMkLst>
            <pc:docMk/>
            <pc:sldMk cId="3703042051" sldId="415"/>
            <ac:picMk id="10" creationId="{EF82A92B-E2EF-4211-80AD-DC40A8D4BC9C}"/>
          </ac:picMkLst>
        </pc:picChg>
        <pc:picChg chg="add mod">
          <ac:chgData name="Verena Bloch" userId="341b6fd9-7ba3-442d-9171-e373bbe12d07" providerId="ADAL" clId="{62E1275B-D9A7-4487-A03F-AFCCC9AE082D}" dt="2021-09-10T21:11:37.529" v="7623" actId="1038"/>
          <ac:picMkLst>
            <pc:docMk/>
            <pc:sldMk cId="3703042051" sldId="415"/>
            <ac:picMk id="11" creationId="{16C083B7-EDFA-485B-A897-A1B96D807D42}"/>
          </ac:picMkLst>
        </pc:picChg>
      </pc:sldChg>
      <pc:sldChg chg="addSp delSp modSp add del mod">
        <pc:chgData name="Verena Bloch" userId="341b6fd9-7ba3-442d-9171-e373bbe12d07" providerId="ADAL" clId="{62E1275B-D9A7-4487-A03F-AFCCC9AE082D}" dt="2021-09-10T19:11:57.178" v="5230" actId="47"/>
        <pc:sldMkLst>
          <pc:docMk/>
          <pc:sldMk cId="715187347" sldId="416"/>
        </pc:sldMkLst>
        <pc:spChg chg="add del mod">
          <ac:chgData name="Verena Bloch" userId="341b6fd9-7ba3-442d-9171-e373bbe12d07" providerId="ADAL" clId="{62E1275B-D9A7-4487-A03F-AFCCC9AE082D}" dt="2021-09-10T18:53:14.370" v="5174" actId="478"/>
          <ac:spMkLst>
            <pc:docMk/>
            <pc:sldMk cId="715187347" sldId="416"/>
            <ac:spMk id="4" creationId="{9248CE51-D126-4B43-8DB0-DADCF7D3442D}"/>
          </ac:spMkLst>
        </pc:spChg>
        <pc:spChg chg="del">
          <ac:chgData name="Verena Bloch" userId="341b6fd9-7ba3-442d-9171-e373bbe12d07" providerId="ADAL" clId="{62E1275B-D9A7-4487-A03F-AFCCC9AE082D}" dt="2021-09-10T18:53:11.962" v="5173" actId="478"/>
          <ac:spMkLst>
            <pc:docMk/>
            <pc:sldMk cId="715187347" sldId="416"/>
            <ac:spMk id="5" creationId="{9DA9C442-6A14-4DD6-8419-18F37C7DC0C8}"/>
          </ac:spMkLst>
        </pc:spChg>
        <pc:picChg chg="add mod">
          <ac:chgData name="Verena Bloch" userId="341b6fd9-7ba3-442d-9171-e373bbe12d07" providerId="ADAL" clId="{62E1275B-D9A7-4487-A03F-AFCCC9AE082D}" dt="2021-09-10T18:53:21.780" v="5177" actId="1076"/>
          <ac:picMkLst>
            <pc:docMk/>
            <pc:sldMk cId="715187347" sldId="416"/>
            <ac:picMk id="7" creationId="{F9FFF74A-7E83-4776-89D9-C5813B96DFF1}"/>
          </ac:picMkLst>
        </pc:picChg>
      </pc:sldChg>
      <pc:sldChg chg="addSp modSp new del modTransition">
        <pc:chgData name="Verena Bloch" userId="341b6fd9-7ba3-442d-9171-e373bbe12d07" providerId="ADAL" clId="{62E1275B-D9A7-4487-A03F-AFCCC9AE082D}" dt="2021-09-13T22:37:31.009" v="11704" actId="47"/>
        <pc:sldMkLst>
          <pc:docMk/>
          <pc:sldMk cId="3765150335" sldId="416"/>
        </pc:sldMkLst>
        <pc:spChg chg="add mod">
          <ac:chgData name="Verena Bloch" userId="341b6fd9-7ba3-442d-9171-e373bbe12d07" providerId="ADAL" clId="{62E1275B-D9A7-4487-A03F-AFCCC9AE082D}" dt="2021-09-10T19:15:04.855" v="5235" actId="207"/>
          <ac:spMkLst>
            <pc:docMk/>
            <pc:sldMk cId="3765150335" sldId="416"/>
            <ac:spMk id="4" creationId="{5BC56BAE-AA51-4AEF-9612-851E59885C65}"/>
          </ac:spMkLst>
        </pc:spChg>
      </pc:sldChg>
      <pc:sldChg chg="modSp add del mod ord">
        <pc:chgData name="Verena Bloch" userId="341b6fd9-7ba3-442d-9171-e373bbe12d07" providerId="ADAL" clId="{62E1275B-D9A7-4487-A03F-AFCCC9AE082D}" dt="2021-09-13T19:52:23.707" v="11155" actId="2696"/>
        <pc:sldMkLst>
          <pc:docMk/>
          <pc:sldMk cId="3978017253" sldId="417"/>
        </pc:sldMkLst>
        <pc:spChg chg="mod">
          <ac:chgData name="Verena Bloch" userId="341b6fd9-7ba3-442d-9171-e373bbe12d07" providerId="ADAL" clId="{62E1275B-D9A7-4487-A03F-AFCCC9AE082D}" dt="2021-09-13T19:49:20.131" v="11154" actId="400"/>
          <ac:spMkLst>
            <pc:docMk/>
            <pc:sldMk cId="3978017253" sldId="417"/>
            <ac:spMk id="12" creationId="{A2325B29-696C-4CD0-AADB-128B571B9034}"/>
          </ac:spMkLst>
        </pc:spChg>
      </pc:sldChg>
      <pc:sldChg chg="addSp delSp modSp add mod ord modAnim">
        <pc:chgData name="Verena Bloch" userId="341b6fd9-7ba3-442d-9171-e373bbe12d07" providerId="ADAL" clId="{62E1275B-D9A7-4487-A03F-AFCCC9AE082D}" dt="2021-09-13T19:36:18.459" v="11061" actId="478"/>
        <pc:sldMkLst>
          <pc:docMk/>
          <pc:sldMk cId="1139160848" sldId="418"/>
        </pc:sldMkLst>
        <pc:spChg chg="mod">
          <ac:chgData name="Verena Bloch" userId="341b6fd9-7ba3-442d-9171-e373bbe12d07" providerId="ADAL" clId="{62E1275B-D9A7-4487-A03F-AFCCC9AE082D}" dt="2021-09-10T19:58:28.689" v="5831" actId="20577"/>
          <ac:spMkLst>
            <pc:docMk/>
            <pc:sldMk cId="1139160848" sldId="418"/>
            <ac:spMk id="2" creationId="{DDE5CD4C-C971-46E4-B1D2-4BF100361E53}"/>
          </ac:spMkLst>
        </pc:spChg>
        <pc:spChg chg="add del mod">
          <ac:chgData name="Verena Bloch" userId="341b6fd9-7ba3-442d-9171-e373bbe12d07" providerId="ADAL" clId="{62E1275B-D9A7-4487-A03F-AFCCC9AE082D}" dt="2021-09-13T19:36:18.459" v="11061" actId="478"/>
          <ac:spMkLst>
            <pc:docMk/>
            <pc:sldMk cId="1139160848" sldId="418"/>
            <ac:spMk id="4" creationId="{39874750-BFF1-4E4A-90C3-7FFD71853644}"/>
          </ac:spMkLst>
        </pc:spChg>
        <pc:spChg chg="add mod">
          <ac:chgData name="Verena Bloch" userId="341b6fd9-7ba3-442d-9171-e373bbe12d07" providerId="ADAL" clId="{62E1275B-D9A7-4487-A03F-AFCCC9AE082D}" dt="2021-09-10T20:04:32.508" v="6309" actId="14100"/>
          <ac:spMkLst>
            <pc:docMk/>
            <pc:sldMk cId="1139160848" sldId="418"/>
            <ac:spMk id="9" creationId="{D0D6A450-4614-443E-92C2-2BB5DF88D398}"/>
          </ac:spMkLst>
        </pc:spChg>
        <pc:spChg chg="del">
          <ac:chgData name="Verena Bloch" userId="341b6fd9-7ba3-442d-9171-e373bbe12d07" providerId="ADAL" clId="{62E1275B-D9A7-4487-A03F-AFCCC9AE082D}" dt="2021-09-10T20:00:44.616" v="6056" actId="478"/>
          <ac:spMkLst>
            <pc:docMk/>
            <pc:sldMk cId="1139160848" sldId="418"/>
            <ac:spMk id="10" creationId="{82299680-EADD-495F-A505-E4375293D4ED}"/>
          </ac:spMkLst>
        </pc:spChg>
        <pc:spChg chg="add mod">
          <ac:chgData name="Verena Bloch" userId="341b6fd9-7ba3-442d-9171-e373bbe12d07" providerId="ADAL" clId="{62E1275B-D9A7-4487-A03F-AFCCC9AE082D}" dt="2021-09-13T19:36:10.599" v="11059" actId="5793"/>
          <ac:spMkLst>
            <pc:docMk/>
            <pc:sldMk cId="1139160848" sldId="418"/>
            <ac:spMk id="11" creationId="{960A10CF-69CD-4F2A-B202-0DE7A6CBE3E2}"/>
          </ac:spMkLst>
        </pc:spChg>
        <pc:spChg chg="mod">
          <ac:chgData name="Verena Bloch" userId="341b6fd9-7ba3-442d-9171-e373bbe12d07" providerId="ADAL" clId="{62E1275B-D9A7-4487-A03F-AFCCC9AE082D}" dt="2021-09-10T20:04:19.422" v="6307" actId="1037"/>
          <ac:spMkLst>
            <pc:docMk/>
            <pc:sldMk cId="1139160848" sldId="418"/>
            <ac:spMk id="12" creationId="{A2325B29-696C-4CD0-AADB-128B571B9034}"/>
          </ac:spMkLst>
        </pc:spChg>
        <pc:spChg chg="add mod">
          <ac:chgData name="Verena Bloch" userId="341b6fd9-7ba3-442d-9171-e373bbe12d07" providerId="ADAL" clId="{62E1275B-D9A7-4487-A03F-AFCCC9AE082D}" dt="2021-09-10T20:11:28.783" v="6715" actId="1037"/>
          <ac:spMkLst>
            <pc:docMk/>
            <pc:sldMk cId="1139160848" sldId="418"/>
            <ac:spMk id="13" creationId="{1B38E48B-84C8-4758-9020-11D4492CA775}"/>
          </ac:spMkLst>
        </pc:spChg>
        <pc:spChg chg="add mod">
          <ac:chgData name="Verena Bloch" userId="341b6fd9-7ba3-442d-9171-e373bbe12d07" providerId="ADAL" clId="{62E1275B-D9A7-4487-A03F-AFCCC9AE082D}" dt="2021-09-10T20:11:28.783" v="6715" actId="1037"/>
          <ac:spMkLst>
            <pc:docMk/>
            <pc:sldMk cId="1139160848" sldId="418"/>
            <ac:spMk id="14" creationId="{15654306-D689-4212-8C53-23C8F76562C1}"/>
          </ac:spMkLst>
        </pc:spChg>
        <pc:spChg chg="add mod">
          <ac:chgData name="Verena Bloch" userId="341b6fd9-7ba3-442d-9171-e373bbe12d07" providerId="ADAL" clId="{62E1275B-D9A7-4487-A03F-AFCCC9AE082D}" dt="2021-09-10T20:12:47.450" v="6733" actId="688"/>
          <ac:spMkLst>
            <pc:docMk/>
            <pc:sldMk cId="1139160848" sldId="418"/>
            <ac:spMk id="15" creationId="{6BF56284-0A61-4AB5-8AAA-5AAE535CDBF4}"/>
          </ac:spMkLst>
        </pc:spChg>
        <pc:spChg chg="add del mod">
          <ac:chgData name="Verena Bloch" userId="341b6fd9-7ba3-442d-9171-e373bbe12d07" providerId="ADAL" clId="{62E1275B-D9A7-4487-A03F-AFCCC9AE082D}" dt="2021-09-10T20:13:24.341" v="6737" actId="478"/>
          <ac:spMkLst>
            <pc:docMk/>
            <pc:sldMk cId="1139160848" sldId="418"/>
            <ac:spMk id="16" creationId="{10BEC14D-ABA0-4E1B-8DB3-369B98FE959C}"/>
          </ac:spMkLst>
        </pc:spChg>
        <pc:spChg chg="add del mod">
          <ac:chgData name="Verena Bloch" userId="341b6fd9-7ba3-442d-9171-e373bbe12d07" providerId="ADAL" clId="{62E1275B-D9A7-4487-A03F-AFCCC9AE082D}" dt="2021-09-13T19:36:14.538" v="11060" actId="478"/>
          <ac:spMkLst>
            <pc:docMk/>
            <pc:sldMk cId="1139160848" sldId="418"/>
            <ac:spMk id="16" creationId="{92ADEAEF-39C9-4C22-89B3-9F3A16F62E09}"/>
          </ac:spMkLst>
        </pc:spChg>
        <pc:spChg chg="add mod">
          <ac:chgData name="Verena Bloch" userId="341b6fd9-7ba3-442d-9171-e373bbe12d07" providerId="ADAL" clId="{62E1275B-D9A7-4487-A03F-AFCCC9AE082D}" dt="2021-09-10T20:12:23.582" v="6729" actId="1076"/>
          <ac:spMkLst>
            <pc:docMk/>
            <pc:sldMk cId="1139160848" sldId="418"/>
            <ac:spMk id="17" creationId="{44D1395B-EB63-42B9-955B-F23E285EE600}"/>
          </ac:spMkLst>
        </pc:spChg>
        <pc:spChg chg="add mod">
          <ac:chgData name="Verena Bloch" userId="341b6fd9-7ba3-442d-9171-e373bbe12d07" providerId="ADAL" clId="{62E1275B-D9A7-4487-A03F-AFCCC9AE082D}" dt="2021-09-10T20:13:39.062" v="6740" actId="1076"/>
          <ac:spMkLst>
            <pc:docMk/>
            <pc:sldMk cId="1139160848" sldId="418"/>
            <ac:spMk id="19" creationId="{FCFE7376-C48D-472E-9A57-404BC74A944B}"/>
          </ac:spMkLst>
        </pc:spChg>
        <pc:spChg chg="add del">
          <ac:chgData name="Verena Bloch" userId="341b6fd9-7ba3-442d-9171-e373bbe12d07" providerId="ADAL" clId="{62E1275B-D9A7-4487-A03F-AFCCC9AE082D}" dt="2021-09-10T20:15:45.342" v="6742" actId="478"/>
          <ac:spMkLst>
            <pc:docMk/>
            <pc:sldMk cId="1139160848" sldId="418"/>
            <ac:spMk id="20" creationId="{10748D58-CC03-48FA-8262-F868335229EE}"/>
          </ac:spMkLst>
        </pc:spChg>
        <pc:picChg chg="del">
          <ac:chgData name="Verena Bloch" userId="341b6fd9-7ba3-442d-9171-e373bbe12d07" providerId="ADAL" clId="{62E1275B-D9A7-4487-A03F-AFCCC9AE082D}" dt="2021-09-10T19:58:20.002" v="5815" actId="478"/>
          <ac:picMkLst>
            <pc:docMk/>
            <pc:sldMk cId="1139160848" sldId="418"/>
            <ac:picMk id="4" creationId="{0BC5454C-3E85-4562-A793-1E4A03981722}"/>
          </ac:picMkLst>
        </pc:picChg>
        <pc:picChg chg="del">
          <ac:chgData name="Verena Bloch" userId="341b6fd9-7ba3-442d-9171-e373bbe12d07" providerId="ADAL" clId="{62E1275B-D9A7-4487-A03F-AFCCC9AE082D}" dt="2021-09-10T20:11:31.735" v="6716" actId="478"/>
          <ac:picMkLst>
            <pc:docMk/>
            <pc:sldMk cId="1139160848" sldId="418"/>
            <ac:picMk id="7" creationId="{74836E74-D2C1-40D0-B55A-632BEA699382}"/>
          </ac:picMkLst>
        </pc:picChg>
        <pc:cxnChg chg="add del mod">
          <ac:chgData name="Verena Bloch" userId="341b6fd9-7ba3-442d-9171-e373bbe12d07" providerId="ADAL" clId="{62E1275B-D9A7-4487-A03F-AFCCC9AE082D}" dt="2021-09-10T20:11:37.038" v="6718" actId="478"/>
          <ac:cxnSpMkLst>
            <pc:docMk/>
            <pc:sldMk cId="1139160848" sldId="418"/>
            <ac:cxnSpMk id="5" creationId="{06F1C28D-A121-4E43-A7A5-3DD8454D7A08}"/>
          </ac:cxnSpMkLst>
        </pc:cxnChg>
      </pc:sldChg>
      <pc:sldChg chg="addSp delSp modSp add mod ord">
        <pc:chgData name="Verena Bloch" userId="341b6fd9-7ba3-442d-9171-e373bbe12d07" providerId="ADAL" clId="{62E1275B-D9A7-4487-A03F-AFCCC9AE082D}" dt="2021-09-10T21:16:41.211" v="7638"/>
        <pc:sldMkLst>
          <pc:docMk/>
          <pc:sldMk cId="1019135007" sldId="419"/>
        </pc:sldMkLst>
        <pc:spChg chg="del">
          <ac:chgData name="Verena Bloch" userId="341b6fd9-7ba3-442d-9171-e373bbe12d07" providerId="ADAL" clId="{62E1275B-D9A7-4487-A03F-AFCCC9AE082D}" dt="2021-09-10T20:17:20.269" v="6757" actId="478"/>
          <ac:spMkLst>
            <pc:docMk/>
            <pc:sldMk cId="1019135007" sldId="419"/>
            <ac:spMk id="2" creationId="{DDE5CD4C-C971-46E4-B1D2-4BF100361E53}"/>
          </ac:spMkLst>
        </pc:spChg>
        <pc:spChg chg="add del mod">
          <ac:chgData name="Verena Bloch" userId="341b6fd9-7ba3-442d-9171-e373bbe12d07" providerId="ADAL" clId="{62E1275B-D9A7-4487-A03F-AFCCC9AE082D}" dt="2021-09-10T20:17:22.353" v="6758" actId="478"/>
          <ac:spMkLst>
            <pc:docMk/>
            <pc:sldMk cId="1019135007" sldId="419"/>
            <ac:spMk id="5" creationId="{1F3DD0EC-E6F6-47C7-AEEF-E7A2D1C98DC2}"/>
          </ac:spMkLst>
        </pc:spChg>
        <pc:spChg chg="del">
          <ac:chgData name="Verena Bloch" userId="341b6fd9-7ba3-442d-9171-e373bbe12d07" providerId="ADAL" clId="{62E1275B-D9A7-4487-A03F-AFCCC9AE082D}" dt="2021-09-10T20:16:56.438" v="6749" actId="478"/>
          <ac:spMkLst>
            <pc:docMk/>
            <pc:sldMk cId="1019135007" sldId="419"/>
            <ac:spMk id="9" creationId="{D0D6A450-4614-443E-92C2-2BB5DF88D398}"/>
          </ac:spMkLst>
        </pc:spChg>
        <pc:spChg chg="del">
          <ac:chgData name="Verena Bloch" userId="341b6fd9-7ba3-442d-9171-e373bbe12d07" providerId="ADAL" clId="{62E1275B-D9A7-4487-A03F-AFCCC9AE082D}" dt="2021-09-10T20:16:55.091" v="6748" actId="478"/>
          <ac:spMkLst>
            <pc:docMk/>
            <pc:sldMk cId="1019135007" sldId="419"/>
            <ac:spMk id="11" creationId="{960A10CF-69CD-4F2A-B202-0DE7A6CBE3E2}"/>
          </ac:spMkLst>
        </pc:spChg>
        <pc:spChg chg="del">
          <ac:chgData name="Verena Bloch" userId="341b6fd9-7ba3-442d-9171-e373bbe12d07" providerId="ADAL" clId="{62E1275B-D9A7-4487-A03F-AFCCC9AE082D}" dt="2021-09-10T20:16:57.795" v="6750" actId="478"/>
          <ac:spMkLst>
            <pc:docMk/>
            <pc:sldMk cId="1019135007" sldId="419"/>
            <ac:spMk id="12" creationId="{A2325B29-696C-4CD0-AADB-128B571B9034}"/>
          </ac:spMkLst>
        </pc:spChg>
        <pc:spChg chg="del mod">
          <ac:chgData name="Verena Bloch" userId="341b6fd9-7ba3-442d-9171-e373bbe12d07" providerId="ADAL" clId="{62E1275B-D9A7-4487-A03F-AFCCC9AE082D}" dt="2021-09-10T20:16:53.583" v="6747" actId="478"/>
          <ac:spMkLst>
            <pc:docMk/>
            <pc:sldMk cId="1019135007" sldId="419"/>
            <ac:spMk id="13" creationId="{1B38E48B-84C8-4758-9020-11D4492CA775}"/>
          </ac:spMkLst>
        </pc:spChg>
        <pc:spChg chg="del">
          <ac:chgData name="Verena Bloch" userId="341b6fd9-7ba3-442d-9171-e373bbe12d07" providerId="ADAL" clId="{62E1275B-D9A7-4487-A03F-AFCCC9AE082D}" dt="2021-09-10T20:16:48.230" v="6744" actId="478"/>
          <ac:spMkLst>
            <pc:docMk/>
            <pc:sldMk cId="1019135007" sldId="419"/>
            <ac:spMk id="14" creationId="{15654306-D689-4212-8C53-23C8F76562C1}"/>
          </ac:spMkLst>
        </pc:spChg>
        <pc:spChg chg="del">
          <ac:chgData name="Verena Bloch" userId="341b6fd9-7ba3-442d-9171-e373bbe12d07" providerId="ADAL" clId="{62E1275B-D9A7-4487-A03F-AFCCC9AE082D}" dt="2021-09-10T20:16:50.911" v="6745" actId="478"/>
          <ac:spMkLst>
            <pc:docMk/>
            <pc:sldMk cId="1019135007" sldId="419"/>
            <ac:spMk id="15" creationId="{6BF56284-0A61-4AB5-8AAA-5AAE535CDBF4}"/>
          </ac:spMkLst>
        </pc:spChg>
        <pc:spChg chg="del">
          <ac:chgData name="Verena Bloch" userId="341b6fd9-7ba3-442d-9171-e373bbe12d07" providerId="ADAL" clId="{62E1275B-D9A7-4487-A03F-AFCCC9AE082D}" dt="2021-09-10T20:16:48.230" v="6744" actId="478"/>
          <ac:spMkLst>
            <pc:docMk/>
            <pc:sldMk cId="1019135007" sldId="419"/>
            <ac:spMk id="17" creationId="{44D1395B-EB63-42B9-955B-F23E285EE600}"/>
          </ac:spMkLst>
        </pc:spChg>
        <pc:spChg chg="del">
          <ac:chgData name="Verena Bloch" userId="341b6fd9-7ba3-442d-9171-e373bbe12d07" providerId="ADAL" clId="{62E1275B-D9A7-4487-A03F-AFCCC9AE082D}" dt="2021-09-10T20:16:48.230" v="6744" actId="478"/>
          <ac:spMkLst>
            <pc:docMk/>
            <pc:sldMk cId="1019135007" sldId="419"/>
            <ac:spMk id="19" creationId="{FCFE7376-C48D-472E-9A57-404BC74A944B}"/>
          </ac:spMkLst>
        </pc:spChg>
        <pc:picChg chg="add mod">
          <ac:chgData name="Verena Bloch" userId="341b6fd9-7ba3-442d-9171-e373bbe12d07" providerId="ADAL" clId="{62E1275B-D9A7-4487-A03F-AFCCC9AE082D}" dt="2021-09-10T20:18:08.154" v="6771" actId="1037"/>
          <ac:picMkLst>
            <pc:docMk/>
            <pc:sldMk cId="1019135007" sldId="419"/>
            <ac:picMk id="3" creationId="{437BD7AA-CA6A-4D96-BEDE-30ACDEB00D93}"/>
          </ac:picMkLst>
        </pc:picChg>
        <pc:picChg chg="del">
          <ac:chgData name="Verena Bloch" userId="341b6fd9-7ba3-442d-9171-e373bbe12d07" providerId="ADAL" clId="{62E1275B-D9A7-4487-A03F-AFCCC9AE082D}" dt="2021-09-10T20:17:23.503" v="6759" actId="478"/>
          <ac:picMkLst>
            <pc:docMk/>
            <pc:sldMk cId="1019135007" sldId="419"/>
            <ac:picMk id="18" creationId="{E1443C1C-9D36-491D-B69B-BF78DC2C0535}"/>
          </ac:picMkLst>
        </pc:picChg>
      </pc:sldChg>
      <pc:sldChg chg="addSp delSp modSp add mod ord modTransition">
        <pc:chgData name="Verena Bloch" userId="341b6fd9-7ba3-442d-9171-e373bbe12d07" providerId="ADAL" clId="{62E1275B-D9A7-4487-A03F-AFCCC9AE082D}" dt="2021-09-14T07:27:38.856" v="11730"/>
        <pc:sldMkLst>
          <pc:docMk/>
          <pc:sldMk cId="1607227178" sldId="420"/>
        </pc:sldMkLst>
        <pc:spChg chg="del">
          <ac:chgData name="Verena Bloch" userId="341b6fd9-7ba3-442d-9171-e373bbe12d07" providerId="ADAL" clId="{62E1275B-D9A7-4487-A03F-AFCCC9AE082D}" dt="2021-09-10T20:19:33.609" v="6775" actId="478"/>
          <ac:spMkLst>
            <pc:docMk/>
            <pc:sldMk cId="1607227178" sldId="420"/>
            <ac:spMk id="2" creationId="{DDE5CD4C-C971-46E4-B1D2-4BF100361E53}"/>
          </ac:spMkLst>
        </pc:spChg>
        <pc:spChg chg="add del mod">
          <ac:chgData name="Verena Bloch" userId="341b6fd9-7ba3-442d-9171-e373bbe12d07" providerId="ADAL" clId="{62E1275B-D9A7-4487-A03F-AFCCC9AE082D}" dt="2021-09-10T20:19:35.831" v="6776" actId="478"/>
          <ac:spMkLst>
            <pc:docMk/>
            <pc:sldMk cId="1607227178" sldId="420"/>
            <ac:spMk id="4" creationId="{1D640420-F3BF-415D-BECA-EF4521DD5C6E}"/>
          </ac:spMkLst>
        </pc:spChg>
        <pc:spChg chg="del">
          <ac:chgData name="Verena Bloch" userId="341b6fd9-7ba3-442d-9171-e373bbe12d07" providerId="ADAL" clId="{62E1275B-D9A7-4487-A03F-AFCCC9AE082D}" dt="2021-09-10T20:19:31.571" v="6774" actId="478"/>
          <ac:spMkLst>
            <pc:docMk/>
            <pc:sldMk cId="1607227178" sldId="420"/>
            <ac:spMk id="10" creationId="{82299680-EADD-495F-A505-E4375293D4ED}"/>
          </ac:spMkLst>
        </pc:spChg>
        <pc:spChg chg="del">
          <ac:chgData name="Verena Bloch" userId="341b6fd9-7ba3-442d-9171-e373bbe12d07" providerId="ADAL" clId="{62E1275B-D9A7-4487-A03F-AFCCC9AE082D}" dt="2021-09-10T20:19:28.198" v="6773" actId="478"/>
          <ac:spMkLst>
            <pc:docMk/>
            <pc:sldMk cId="1607227178" sldId="420"/>
            <ac:spMk id="12" creationId="{A2325B29-696C-4CD0-AADB-128B571B9034}"/>
          </ac:spMkLst>
        </pc:spChg>
        <pc:picChg chg="add mod">
          <ac:chgData name="Verena Bloch" userId="341b6fd9-7ba3-442d-9171-e373bbe12d07" providerId="ADAL" clId="{62E1275B-D9A7-4487-A03F-AFCCC9AE082D}" dt="2021-09-10T20:20:32.813" v="6781" actId="14100"/>
          <ac:picMkLst>
            <pc:docMk/>
            <pc:sldMk cId="1607227178" sldId="420"/>
            <ac:picMk id="5" creationId="{B082F996-E8BD-4F9B-B84B-791C644566A1}"/>
          </ac:picMkLst>
        </pc:picChg>
      </pc:sldChg>
      <pc:sldChg chg="addSp delSp modSp add mod ord modTransition">
        <pc:chgData name="Verena Bloch" userId="341b6fd9-7ba3-442d-9171-e373bbe12d07" providerId="ADAL" clId="{62E1275B-D9A7-4487-A03F-AFCCC9AE082D}" dt="2021-09-14T07:27:34.471" v="11729"/>
        <pc:sldMkLst>
          <pc:docMk/>
          <pc:sldMk cId="1079096300" sldId="421"/>
        </pc:sldMkLst>
        <pc:picChg chg="add mod">
          <ac:chgData name="Verena Bloch" userId="341b6fd9-7ba3-442d-9171-e373bbe12d07" providerId="ADAL" clId="{62E1275B-D9A7-4487-A03F-AFCCC9AE082D}" dt="2021-09-10T20:22:31.229" v="6787" actId="1076"/>
          <ac:picMkLst>
            <pc:docMk/>
            <pc:sldMk cId="1079096300" sldId="421"/>
            <ac:picMk id="2" creationId="{92796D33-5D29-4259-BB0D-13649CF51FE7}"/>
          </ac:picMkLst>
        </pc:picChg>
        <pc:picChg chg="del">
          <ac:chgData name="Verena Bloch" userId="341b6fd9-7ba3-442d-9171-e373bbe12d07" providerId="ADAL" clId="{62E1275B-D9A7-4487-A03F-AFCCC9AE082D}" dt="2021-09-10T20:22:20.880" v="6783" actId="478"/>
          <ac:picMkLst>
            <pc:docMk/>
            <pc:sldMk cId="1079096300" sldId="421"/>
            <ac:picMk id="5" creationId="{B082F996-E8BD-4F9B-B84B-791C644566A1}"/>
          </ac:picMkLst>
        </pc:picChg>
        <pc:picChg chg="ord">
          <ac:chgData name="Verena Bloch" userId="341b6fd9-7ba3-442d-9171-e373bbe12d07" providerId="ADAL" clId="{62E1275B-D9A7-4487-A03F-AFCCC9AE082D}" dt="2021-09-10T20:22:35.276" v="6788" actId="166"/>
          <ac:picMkLst>
            <pc:docMk/>
            <pc:sldMk cId="1079096300" sldId="421"/>
            <ac:picMk id="7" creationId="{74836E74-D2C1-40D0-B55A-632BEA699382}"/>
          </ac:picMkLst>
        </pc:picChg>
        <pc:picChg chg="ord">
          <ac:chgData name="Verena Bloch" userId="341b6fd9-7ba3-442d-9171-e373bbe12d07" providerId="ADAL" clId="{62E1275B-D9A7-4487-A03F-AFCCC9AE082D}" dt="2021-09-10T20:22:38.153" v="6789" actId="166"/>
          <ac:picMkLst>
            <pc:docMk/>
            <pc:sldMk cId="1079096300" sldId="421"/>
            <ac:picMk id="18" creationId="{E1443C1C-9D36-491D-B69B-BF78DC2C0535}"/>
          </ac:picMkLst>
        </pc:picChg>
      </pc:sldChg>
      <pc:sldChg chg="addSp delSp modSp add mod ord modNotesTx">
        <pc:chgData name="Verena Bloch" userId="341b6fd9-7ba3-442d-9171-e373bbe12d07" providerId="ADAL" clId="{62E1275B-D9A7-4487-A03F-AFCCC9AE082D}" dt="2021-09-10T20:34:39.495" v="7363"/>
        <pc:sldMkLst>
          <pc:docMk/>
          <pc:sldMk cId="939981604" sldId="422"/>
        </pc:sldMkLst>
        <pc:spChg chg="del">
          <ac:chgData name="Verena Bloch" userId="341b6fd9-7ba3-442d-9171-e373bbe12d07" providerId="ADAL" clId="{62E1275B-D9A7-4487-A03F-AFCCC9AE082D}" dt="2021-09-10T20:32:17.114" v="7353" actId="478"/>
          <ac:spMkLst>
            <pc:docMk/>
            <pc:sldMk cId="939981604" sldId="422"/>
            <ac:spMk id="2" creationId="{DDE5CD4C-C971-46E4-B1D2-4BF100361E53}"/>
          </ac:spMkLst>
        </pc:spChg>
        <pc:spChg chg="add del mod">
          <ac:chgData name="Verena Bloch" userId="341b6fd9-7ba3-442d-9171-e373bbe12d07" providerId="ADAL" clId="{62E1275B-D9A7-4487-A03F-AFCCC9AE082D}" dt="2021-09-10T20:32:14.940" v="7352" actId="478"/>
          <ac:spMkLst>
            <pc:docMk/>
            <pc:sldMk cId="939981604" sldId="422"/>
            <ac:spMk id="6" creationId="{9F076E17-7765-40A4-9665-F1CA8C8A3AE3}"/>
          </ac:spMkLst>
        </pc:spChg>
        <pc:spChg chg="add del mod">
          <ac:chgData name="Verena Bloch" userId="341b6fd9-7ba3-442d-9171-e373bbe12d07" providerId="ADAL" clId="{62E1275B-D9A7-4487-A03F-AFCCC9AE082D}" dt="2021-09-10T20:32:19.184" v="7354" actId="478"/>
          <ac:spMkLst>
            <pc:docMk/>
            <pc:sldMk cId="939981604" sldId="422"/>
            <ac:spMk id="10" creationId="{150AEF34-7C44-4D5C-B1F1-B6BBD041FC82}"/>
          </ac:spMkLst>
        </pc:spChg>
        <pc:spChg chg="del">
          <ac:chgData name="Verena Bloch" userId="341b6fd9-7ba3-442d-9171-e373bbe12d07" providerId="ADAL" clId="{62E1275B-D9A7-4487-A03F-AFCCC9AE082D}" dt="2021-09-10T20:32:12.212" v="7351" actId="478"/>
          <ac:spMkLst>
            <pc:docMk/>
            <pc:sldMk cId="939981604" sldId="422"/>
            <ac:spMk id="12" creationId="{BB42293C-D97C-422C-9F5F-85B021B1CEBC}"/>
          </ac:spMkLst>
        </pc:spChg>
        <pc:picChg chg="del">
          <ac:chgData name="Verena Bloch" userId="341b6fd9-7ba3-442d-9171-e373bbe12d07" providerId="ADAL" clId="{62E1275B-D9A7-4487-A03F-AFCCC9AE082D}" dt="2021-09-10T20:32:09.506" v="7349" actId="478"/>
          <ac:picMkLst>
            <pc:docMk/>
            <pc:sldMk cId="939981604" sldId="422"/>
            <ac:picMk id="3" creationId="{70FB94DB-149D-474D-9905-FB7656F26E93}"/>
          </ac:picMkLst>
        </pc:picChg>
        <pc:picChg chg="del">
          <ac:chgData name="Verena Bloch" userId="341b6fd9-7ba3-442d-9171-e373bbe12d07" providerId="ADAL" clId="{62E1275B-D9A7-4487-A03F-AFCCC9AE082D}" dt="2021-09-10T20:32:10.326" v="7350" actId="478"/>
          <ac:picMkLst>
            <pc:docMk/>
            <pc:sldMk cId="939981604" sldId="422"/>
            <ac:picMk id="4" creationId="{86C70C8B-CD8A-4921-8AF8-953B45EB2A27}"/>
          </ac:picMkLst>
        </pc:picChg>
        <pc:picChg chg="add">
          <ac:chgData name="Verena Bloch" userId="341b6fd9-7ba3-442d-9171-e373bbe12d07" providerId="ADAL" clId="{62E1275B-D9A7-4487-A03F-AFCCC9AE082D}" dt="2021-09-10T20:32:20.746" v="7355"/>
          <ac:picMkLst>
            <pc:docMk/>
            <pc:sldMk cId="939981604" sldId="422"/>
            <ac:picMk id="11" creationId="{EBEA6270-457E-4727-8DF2-067F765A09D8}"/>
          </ac:picMkLst>
        </pc:picChg>
      </pc:sldChg>
      <pc:sldChg chg="addSp delSp add mod ord">
        <pc:chgData name="Verena Bloch" userId="341b6fd9-7ba3-442d-9171-e373bbe12d07" providerId="ADAL" clId="{62E1275B-D9A7-4487-A03F-AFCCC9AE082D}" dt="2021-09-10T20:35:34.981" v="7366" actId="478"/>
        <pc:sldMkLst>
          <pc:docMk/>
          <pc:sldMk cId="3222528162" sldId="423"/>
        </pc:sldMkLst>
        <pc:picChg chg="add">
          <ac:chgData name="Verena Bloch" userId="341b6fd9-7ba3-442d-9171-e373bbe12d07" providerId="ADAL" clId="{62E1275B-D9A7-4487-A03F-AFCCC9AE082D}" dt="2021-09-10T20:34:13.250" v="7359"/>
          <ac:picMkLst>
            <pc:docMk/>
            <pc:sldMk cId="3222528162" sldId="423"/>
            <ac:picMk id="2" creationId="{E03B58E2-1B39-4872-98A9-0C59518768DF}"/>
          </ac:picMkLst>
        </pc:picChg>
        <pc:picChg chg="del">
          <ac:chgData name="Verena Bloch" userId="341b6fd9-7ba3-442d-9171-e373bbe12d07" providerId="ADAL" clId="{62E1275B-D9A7-4487-A03F-AFCCC9AE082D}" dt="2021-09-10T20:34:12.049" v="7358" actId="478"/>
          <ac:picMkLst>
            <pc:docMk/>
            <pc:sldMk cId="3222528162" sldId="423"/>
            <ac:picMk id="11" creationId="{EBEA6270-457E-4727-8DF2-067F765A09D8}"/>
          </ac:picMkLst>
        </pc:picChg>
        <pc:picChg chg="del">
          <ac:chgData name="Verena Bloch" userId="341b6fd9-7ba3-442d-9171-e373bbe12d07" providerId="ADAL" clId="{62E1275B-D9A7-4487-A03F-AFCCC9AE082D}" dt="2021-09-10T20:35:34.981" v="7366" actId="478"/>
          <ac:picMkLst>
            <pc:docMk/>
            <pc:sldMk cId="3222528162" sldId="423"/>
            <ac:picMk id="18" creationId="{E1443C1C-9D36-491D-B69B-BF78DC2C0535}"/>
          </ac:picMkLst>
        </pc:picChg>
      </pc:sldChg>
      <pc:sldChg chg="addSp delSp modSp add mod">
        <pc:chgData name="Verena Bloch" userId="341b6fd9-7ba3-442d-9171-e373bbe12d07" providerId="ADAL" clId="{62E1275B-D9A7-4487-A03F-AFCCC9AE082D}" dt="2021-09-10T20:54:44.416" v="7386" actId="478"/>
        <pc:sldMkLst>
          <pc:docMk/>
          <pc:sldMk cId="835064654" sldId="424"/>
        </pc:sldMkLst>
        <pc:graphicFrameChg chg="del">
          <ac:chgData name="Verena Bloch" userId="341b6fd9-7ba3-442d-9171-e373bbe12d07" providerId="ADAL" clId="{62E1275B-D9A7-4487-A03F-AFCCC9AE082D}" dt="2021-09-10T20:54:16.481" v="7373" actId="478"/>
          <ac:graphicFrameMkLst>
            <pc:docMk/>
            <pc:sldMk cId="835064654" sldId="424"/>
            <ac:graphicFrameMk id="6" creationId="{5709EB31-62DA-4B6B-A452-22F2E0FB6908}"/>
          </ac:graphicFrameMkLst>
        </pc:graphicFrameChg>
        <pc:picChg chg="del">
          <ac:chgData name="Verena Bloch" userId="341b6fd9-7ba3-442d-9171-e373bbe12d07" providerId="ADAL" clId="{62E1275B-D9A7-4487-A03F-AFCCC9AE082D}" dt="2021-09-10T20:54:14.011" v="7372" actId="478"/>
          <ac:picMkLst>
            <pc:docMk/>
            <pc:sldMk cId="835064654" sldId="424"/>
            <ac:picMk id="3" creationId="{EBFCE03E-7B70-46FC-9516-482800692D56}"/>
          </ac:picMkLst>
        </pc:picChg>
        <pc:picChg chg="add mod">
          <ac:chgData name="Verena Bloch" userId="341b6fd9-7ba3-442d-9171-e373bbe12d07" providerId="ADAL" clId="{62E1275B-D9A7-4487-A03F-AFCCC9AE082D}" dt="2021-09-10T20:54:37.490" v="7385" actId="1038"/>
          <ac:picMkLst>
            <pc:docMk/>
            <pc:sldMk cId="835064654" sldId="424"/>
            <ac:picMk id="4" creationId="{8994E3FE-8DFD-46D7-8491-5A8730B6CF90}"/>
          </ac:picMkLst>
        </pc:picChg>
        <pc:cxnChg chg="del">
          <ac:chgData name="Verena Bloch" userId="341b6fd9-7ba3-442d-9171-e373bbe12d07" providerId="ADAL" clId="{62E1275B-D9A7-4487-A03F-AFCCC9AE082D}" dt="2021-09-10T20:54:44.416" v="7386" actId="478"/>
          <ac:cxnSpMkLst>
            <pc:docMk/>
            <pc:sldMk cId="835064654" sldId="424"/>
            <ac:cxnSpMk id="8" creationId="{952F9E64-1474-5B4D-B9BD-95323DBD93E6}"/>
          </ac:cxnSpMkLst>
        </pc:cxnChg>
      </pc:sldChg>
      <pc:sldChg chg="delSp add del mod">
        <pc:chgData name="Verena Bloch" userId="341b6fd9-7ba3-442d-9171-e373bbe12d07" providerId="ADAL" clId="{62E1275B-D9A7-4487-A03F-AFCCC9AE082D}" dt="2021-09-13T22:47:00.003" v="11707" actId="47"/>
        <pc:sldMkLst>
          <pc:docMk/>
          <pc:sldMk cId="1683349772" sldId="425"/>
        </pc:sldMkLst>
        <pc:picChg chg="del">
          <ac:chgData name="Verena Bloch" userId="341b6fd9-7ba3-442d-9171-e373bbe12d07" providerId="ADAL" clId="{62E1275B-D9A7-4487-A03F-AFCCC9AE082D}" dt="2021-09-10T20:55:02.173" v="7388" actId="478"/>
          <ac:picMkLst>
            <pc:docMk/>
            <pc:sldMk cId="1683349772" sldId="425"/>
            <ac:picMk id="4" creationId="{8994E3FE-8DFD-46D7-8491-5A8730B6CF90}"/>
          </ac:picMkLst>
        </pc:picChg>
      </pc:sldChg>
      <pc:sldChg chg="addSp delSp modSp add mod ord delAnim">
        <pc:chgData name="Verena Bloch" userId="341b6fd9-7ba3-442d-9171-e373bbe12d07" providerId="ADAL" clId="{62E1275B-D9A7-4487-A03F-AFCCC9AE082D}" dt="2021-09-13T10:42:29.383" v="8496"/>
        <pc:sldMkLst>
          <pc:docMk/>
          <pc:sldMk cId="2756381607" sldId="426"/>
        </pc:sldMkLst>
        <pc:spChg chg="del mod">
          <ac:chgData name="Verena Bloch" userId="341b6fd9-7ba3-442d-9171-e373bbe12d07" providerId="ADAL" clId="{62E1275B-D9A7-4487-A03F-AFCCC9AE082D}" dt="2021-09-10T21:19:45.575" v="7653" actId="478"/>
          <ac:spMkLst>
            <pc:docMk/>
            <pc:sldMk cId="2756381607" sldId="426"/>
            <ac:spMk id="2" creationId="{DDE5CD4C-C971-46E4-B1D2-4BF100361E53}"/>
          </ac:spMkLst>
        </pc:spChg>
        <pc:spChg chg="del">
          <ac:chgData name="Verena Bloch" userId="341b6fd9-7ba3-442d-9171-e373bbe12d07" providerId="ADAL" clId="{62E1275B-D9A7-4487-A03F-AFCCC9AE082D}" dt="2021-09-10T21:17:58.539" v="7646" actId="478"/>
          <ac:spMkLst>
            <pc:docMk/>
            <pc:sldMk cId="2756381607" sldId="426"/>
            <ac:spMk id="5" creationId="{42526E64-C403-406F-8C29-4F97E1729C20}"/>
          </ac:spMkLst>
        </pc:spChg>
        <pc:spChg chg="add del mod">
          <ac:chgData name="Verena Bloch" userId="341b6fd9-7ba3-442d-9171-e373bbe12d07" providerId="ADAL" clId="{62E1275B-D9A7-4487-A03F-AFCCC9AE082D}" dt="2021-09-10T21:19:47.309" v="7654" actId="478"/>
          <ac:spMkLst>
            <pc:docMk/>
            <pc:sldMk cId="2756381607" sldId="426"/>
            <ac:spMk id="6" creationId="{3DDD190B-4E0B-4419-92AB-4D2E9B1E335A}"/>
          </ac:spMkLst>
        </pc:spChg>
        <pc:graphicFrameChg chg="del">
          <ac:chgData name="Verena Bloch" userId="341b6fd9-7ba3-442d-9171-e373bbe12d07" providerId="ADAL" clId="{62E1275B-D9A7-4487-A03F-AFCCC9AE082D}" dt="2021-09-10T21:19:39.618" v="7650" actId="478"/>
          <ac:graphicFrameMkLst>
            <pc:docMk/>
            <pc:sldMk cId="2756381607" sldId="426"/>
            <ac:graphicFrameMk id="12" creationId="{A46CF102-2745-4740-93E2-893DC71F6F54}"/>
          </ac:graphicFrameMkLst>
        </pc:graphicFrameChg>
        <pc:picChg chg="del">
          <ac:chgData name="Verena Bloch" userId="341b6fd9-7ba3-442d-9171-e373bbe12d07" providerId="ADAL" clId="{62E1275B-D9A7-4487-A03F-AFCCC9AE082D}" dt="2021-09-10T21:17:59.479" v="7647" actId="478"/>
          <ac:picMkLst>
            <pc:docMk/>
            <pc:sldMk cId="2756381607" sldId="426"/>
            <ac:picMk id="3" creationId="{C3CBC673-8E1A-464D-92FC-7B5D95EF2129}"/>
          </ac:picMkLst>
        </pc:picChg>
        <pc:picChg chg="add mod">
          <ac:chgData name="Verena Bloch" userId="341b6fd9-7ba3-442d-9171-e373bbe12d07" providerId="ADAL" clId="{62E1275B-D9A7-4487-A03F-AFCCC9AE082D}" dt="2021-09-10T21:20:08.239" v="7662" actId="1076"/>
          <ac:picMkLst>
            <pc:docMk/>
            <pc:sldMk cId="2756381607" sldId="426"/>
            <ac:picMk id="7" creationId="{F1600956-8498-40FA-B911-4E5ACB07A6AB}"/>
          </ac:picMkLst>
        </pc:picChg>
      </pc:sldChg>
      <pc:sldChg chg="addSp delSp modSp add mod ord modNotesTx">
        <pc:chgData name="Verena Bloch" userId="341b6fd9-7ba3-442d-9171-e373bbe12d07" providerId="ADAL" clId="{62E1275B-D9A7-4487-A03F-AFCCC9AE082D}" dt="2021-09-14T05:26:26.820" v="11714"/>
        <pc:sldMkLst>
          <pc:docMk/>
          <pc:sldMk cId="3333149843" sldId="427"/>
        </pc:sldMkLst>
        <pc:spChg chg="del">
          <ac:chgData name="Verena Bloch" userId="341b6fd9-7ba3-442d-9171-e373bbe12d07" providerId="ADAL" clId="{62E1275B-D9A7-4487-A03F-AFCCC9AE082D}" dt="2021-09-10T21:20:52.301" v="7673" actId="478"/>
          <ac:spMkLst>
            <pc:docMk/>
            <pc:sldMk cId="3333149843" sldId="427"/>
            <ac:spMk id="2" creationId="{DDE5CD4C-C971-46E4-B1D2-4BF100361E53}"/>
          </ac:spMkLst>
        </pc:spChg>
        <pc:spChg chg="add del mod">
          <ac:chgData name="Verena Bloch" userId="341b6fd9-7ba3-442d-9171-e373bbe12d07" providerId="ADAL" clId="{62E1275B-D9A7-4487-A03F-AFCCC9AE082D}" dt="2021-09-10T21:20:37.018" v="7665" actId="478"/>
          <ac:spMkLst>
            <pc:docMk/>
            <pc:sldMk cId="3333149843" sldId="427"/>
            <ac:spMk id="4" creationId="{47A08AB7-F216-42D2-A6EF-D75715ADD442}"/>
          </ac:spMkLst>
        </pc:spChg>
        <pc:spChg chg="del">
          <ac:chgData name="Verena Bloch" userId="341b6fd9-7ba3-442d-9171-e373bbe12d07" providerId="ADAL" clId="{62E1275B-D9A7-4487-A03F-AFCCC9AE082D}" dt="2021-09-10T21:20:41.704" v="7667" actId="478"/>
          <ac:spMkLst>
            <pc:docMk/>
            <pc:sldMk cId="3333149843" sldId="427"/>
            <ac:spMk id="9" creationId="{AD8B040A-B323-4822-904A-7AE92CB399E5}"/>
          </ac:spMkLst>
        </pc:spChg>
        <pc:spChg chg="add del mod">
          <ac:chgData name="Verena Bloch" userId="341b6fd9-7ba3-442d-9171-e373bbe12d07" providerId="ADAL" clId="{62E1275B-D9A7-4487-A03F-AFCCC9AE082D}" dt="2021-09-10T21:20:53.902" v="7674" actId="478"/>
          <ac:spMkLst>
            <pc:docMk/>
            <pc:sldMk cId="3333149843" sldId="427"/>
            <ac:spMk id="10" creationId="{EB36DF62-99D4-45C6-8B35-EBB3E6A0FA21}"/>
          </ac:spMkLst>
        </pc:spChg>
        <pc:spChg chg="mod">
          <ac:chgData name="Verena Bloch" userId="341b6fd9-7ba3-442d-9171-e373bbe12d07" providerId="ADAL" clId="{62E1275B-D9A7-4487-A03F-AFCCC9AE082D}" dt="2021-09-13T20:56:22.292" v="11589" actId="20577"/>
          <ac:spMkLst>
            <pc:docMk/>
            <pc:sldMk cId="3333149843" sldId="427"/>
            <ac:spMk id="12" creationId="{7932B6EB-3168-427E-A180-1E3F9C9E84EB}"/>
          </ac:spMkLst>
        </pc:spChg>
        <pc:picChg chg="del">
          <ac:chgData name="Verena Bloch" userId="341b6fd9-7ba3-442d-9171-e373bbe12d07" providerId="ADAL" clId="{62E1275B-D9A7-4487-A03F-AFCCC9AE082D}" dt="2021-09-10T21:20:29.379" v="7664" actId="478"/>
          <ac:picMkLst>
            <pc:docMk/>
            <pc:sldMk cId="3333149843" sldId="427"/>
            <ac:picMk id="5" creationId="{4A1FD00C-EEF2-440E-B2AB-1ABF6DB9201A}"/>
          </ac:picMkLst>
        </pc:picChg>
        <pc:picChg chg="add mod">
          <ac:chgData name="Verena Bloch" userId="341b6fd9-7ba3-442d-9171-e373bbe12d07" providerId="ADAL" clId="{62E1275B-D9A7-4487-A03F-AFCCC9AE082D}" dt="2021-09-10T21:23:07.677" v="7703" actId="1076"/>
          <ac:picMkLst>
            <pc:docMk/>
            <pc:sldMk cId="3333149843" sldId="427"/>
            <ac:picMk id="13" creationId="{CBCBE10D-B74D-41F5-9DD5-3C28744FBEF8}"/>
          </ac:picMkLst>
        </pc:picChg>
      </pc:sldChg>
      <pc:sldChg chg="addSp delSp modSp add del mod">
        <pc:chgData name="Verena Bloch" userId="341b6fd9-7ba3-442d-9171-e373bbe12d07" providerId="ADAL" clId="{62E1275B-D9A7-4487-A03F-AFCCC9AE082D}" dt="2021-09-13T12:55:17.357" v="8517" actId="47"/>
        <pc:sldMkLst>
          <pc:docMk/>
          <pc:sldMk cId="4284450811" sldId="428"/>
        </pc:sldMkLst>
        <pc:spChg chg="del mod">
          <ac:chgData name="Verena Bloch" userId="341b6fd9-7ba3-442d-9171-e373bbe12d07" providerId="ADAL" clId="{62E1275B-D9A7-4487-A03F-AFCCC9AE082D}" dt="2021-09-10T21:24:22.865" v="7722" actId="478"/>
          <ac:spMkLst>
            <pc:docMk/>
            <pc:sldMk cId="4284450811" sldId="428"/>
            <ac:spMk id="2" creationId="{DDE5CD4C-C971-46E4-B1D2-4BF100361E53}"/>
          </ac:spMkLst>
        </pc:spChg>
        <pc:spChg chg="mod">
          <ac:chgData name="Verena Bloch" userId="341b6fd9-7ba3-442d-9171-e373bbe12d07" providerId="ADAL" clId="{62E1275B-D9A7-4487-A03F-AFCCC9AE082D}" dt="2021-09-13T10:30:37.791" v="8447" actId="1076"/>
          <ac:spMkLst>
            <pc:docMk/>
            <pc:sldMk cId="4284450811" sldId="428"/>
            <ac:spMk id="10" creationId="{82299680-EADD-495F-A505-E4375293D4ED}"/>
          </ac:spMkLst>
        </pc:spChg>
        <pc:spChg chg="del">
          <ac:chgData name="Verena Bloch" userId="341b6fd9-7ba3-442d-9171-e373bbe12d07" providerId="ADAL" clId="{62E1275B-D9A7-4487-A03F-AFCCC9AE082D}" dt="2021-09-10T21:24:13.422" v="7719" actId="478"/>
          <ac:spMkLst>
            <pc:docMk/>
            <pc:sldMk cId="4284450811" sldId="428"/>
            <ac:spMk id="12" creationId="{A2325B29-696C-4CD0-AADB-128B571B9034}"/>
          </ac:spMkLst>
        </pc:spChg>
        <pc:picChg chg="add del mod">
          <ac:chgData name="Verena Bloch" userId="341b6fd9-7ba3-442d-9171-e373bbe12d07" providerId="ADAL" clId="{62E1275B-D9A7-4487-A03F-AFCCC9AE082D}" dt="2021-09-13T10:29:26.730" v="8441" actId="478"/>
          <ac:picMkLst>
            <pc:docMk/>
            <pc:sldMk cId="4284450811" sldId="428"/>
            <ac:picMk id="3" creationId="{E39D4C9F-2FCC-4828-B615-98E4D92C5ED2}"/>
          </ac:picMkLst>
        </pc:picChg>
        <pc:picChg chg="add mod">
          <ac:chgData name="Verena Bloch" userId="341b6fd9-7ba3-442d-9171-e373bbe12d07" providerId="ADAL" clId="{62E1275B-D9A7-4487-A03F-AFCCC9AE082D}" dt="2021-09-13T10:30:40.976" v="8448" actId="1076"/>
          <ac:picMkLst>
            <pc:docMk/>
            <pc:sldMk cId="4284450811" sldId="428"/>
            <ac:picMk id="5" creationId="{BEAD1690-E10B-4662-8760-E48A22929FD3}"/>
          </ac:picMkLst>
        </pc:picChg>
        <pc:picChg chg="del">
          <ac:chgData name="Verena Bloch" userId="341b6fd9-7ba3-442d-9171-e373bbe12d07" providerId="ADAL" clId="{62E1275B-D9A7-4487-A03F-AFCCC9AE082D}" dt="2021-09-10T21:25:23.083" v="7740" actId="478"/>
          <ac:picMkLst>
            <pc:docMk/>
            <pc:sldMk cId="4284450811" sldId="428"/>
            <ac:picMk id="7" creationId="{74836E74-D2C1-40D0-B55A-632BEA699382}"/>
          </ac:picMkLst>
        </pc:picChg>
      </pc:sldChg>
      <pc:sldChg chg="modSp add mod modNotesTx">
        <pc:chgData name="Verena Bloch" userId="341b6fd9-7ba3-442d-9171-e373bbe12d07" providerId="ADAL" clId="{62E1275B-D9A7-4487-A03F-AFCCC9AE082D}" dt="2021-09-13T20:50:00.052" v="11572" actId="20577"/>
        <pc:sldMkLst>
          <pc:docMk/>
          <pc:sldMk cId="138693564" sldId="429"/>
        </pc:sldMkLst>
        <pc:spChg chg="mod">
          <ac:chgData name="Verena Bloch" userId="341b6fd9-7ba3-442d-9171-e373bbe12d07" providerId="ADAL" clId="{62E1275B-D9A7-4487-A03F-AFCCC9AE082D}" dt="2021-09-13T20:50:00.052" v="11572" actId="20577"/>
          <ac:spMkLst>
            <pc:docMk/>
            <pc:sldMk cId="138693564" sldId="429"/>
            <ac:spMk id="5" creationId="{9DA9C442-6A14-4DD6-8419-18F37C7DC0C8}"/>
          </ac:spMkLst>
        </pc:spChg>
      </pc:sldChg>
      <pc:sldChg chg="addSp delSp modSp add mod ord modNotesTx">
        <pc:chgData name="Verena Bloch" userId="341b6fd9-7ba3-442d-9171-e373bbe12d07" providerId="ADAL" clId="{62E1275B-D9A7-4487-A03F-AFCCC9AE082D}" dt="2021-09-13T20:56:44.889" v="11613" actId="1076"/>
        <pc:sldMkLst>
          <pc:docMk/>
          <pc:sldMk cId="1162517811" sldId="430"/>
        </pc:sldMkLst>
        <pc:spChg chg="add del mod">
          <ac:chgData name="Verena Bloch" userId="341b6fd9-7ba3-442d-9171-e373bbe12d07" providerId="ADAL" clId="{62E1275B-D9A7-4487-A03F-AFCCC9AE082D}" dt="2021-09-13T20:56:41.467" v="11612" actId="20577"/>
          <ac:spMkLst>
            <pc:docMk/>
            <pc:sldMk cId="1162517811" sldId="430"/>
            <ac:spMk id="2" creationId="{DDE5CD4C-C971-46E4-B1D2-4BF100361E53}"/>
          </ac:spMkLst>
        </pc:spChg>
        <pc:spChg chg="add del mod">
          <ac:chgData name="Verena Bloch" userId="341b6fd9-7ba3-442d-9171-e373bbe12d07" providerId="ADAL" clId="{62E1275B-D9A7-4487-A03F-AFCCC9AE082D}" dt="2021-09-13T20:56:32.496" v="11591" actId="478"/>
          <ac:spMkLst>
            <pc:docMk/>
            <pc:sldMk cId="1162517811" sldId="430"/>
            <ac:spMk id="4" creationId="{470F3A65-05DA-463A-A173-2375D765947C}"/>
          </ac:spMkLst>
        </pc:spChg>
        <pc:spChg chg="add del mod">
          <ac:chgData name="Verena Bloch" userId="341b6fd9-7ba3-442d-9171-e373bbe12d07" providerId="ADAL" clId="{62E1275B-D9A7-4487-A03F-AFCCC9AE082D}" dt="2021-09-10T21:29:53.386" v="7795" actId="478"/>
          <ac:spMkLst>
            <pc:docMk/>
            <pc:sldMk cId="1162517811" sldId="430"/>
            <ac:spMk id="4" creationId="{89F6F6B8-A856-4206-9F60-6A1025462503}"/>
          </ac:spMkLst>
        </pc:spChg>
        <pc:spChg chg="del">
          <ac:chgData name="Verena Bloch" userId="341b6fd9-7ba3-442d-9171-e373bbe12d07" providerId="ADAL" clId="{62E1275B-D9A7-4487-A03F-AFCCC9AE082D}" dt="2021-09-10T21:29:52.222" v="7794" actId="478"/>
          <ac:spMkLst>
            <pc:docMk/>
            <pc:sldMk cId="1162517811" sldId="430"/>
            <ac:spMk id="10" creationId="{FD29D8EC-CD16-4AA4-AFC4-3AEF3CDBA011}"/>
          </ac:spMkLst>
        </pc:spChg>
        <pc:picChg chg="add mod">
          <ac:chgData name="Verena Bloch" userId="341b6fd9-7ba3-442d-9171-e373bbe12d07" providerId="ADAL" clId="{62E1275B-D9A7-4487-A03F-AFCCC9AE082D}" dt="2021-09-13T20:56:44.889" v="11613" actId="1076"/>
          <ac:picMkLst>
            <pc:docMk/>
            <pc:sldMk cId="1162517811" sldId="430"/>
            <ac:picMk id="6" creationId="{38163322-D40A-4E5D-A1F5-791EE48FEC73}"/>
          </ac:picMkLst>
        </pc:picChg>
      </pc:sldChg>
      <pc:sldChg chg="add del ord">
        <pc:chgData name="Verena Bloch" userId="341b6fd9-7ba3-442d-9171-e373bbe12d07" providerId="ADAL" clId="{62E1275B-D9A7-4487-A03F-AFCCC9AE082D}" dt="2021-09-13T19:52:42.689" v="11156" actId="47"/>
        <pc:sldMkLst>
          <pc:docMk/>
          <pc:sldMk cId="2017055182" sldId="431"/>
        </pc:sldMkLst>
      </pc:sldChg>
      <pc:sldChg chg="delSp add del mod">
        <pc:chgData name="Verena Bloch" userId="341b6fd9-7ba3-442d-9171-e373bbe12d07" providerId="ADAL" clId="{62E1275B-D9A7-4487-A03F-AFCCC9AE082D}" dt="2021-09-13T10:18:55.313" v="7886" actId="47"/>
        <pc:sldMkLst>
          <pc:docMk/>
          <pc:sldMk cId="2048466616" sldId="431"/>
        </pc:sldMkLst>
        <pc:picChg chg="del">
          <ac:chgData name="Verena Bloch" userId="341b6fd9-7ba3-442d-9171-e373bbe12d07" providerId="ADAL" clId="{62E1275B-D9A7-4487-A03F-AFCCC9AE082D}" dt="2021-09-13T10:18:42.413" v="7879" actId="478"/>
          <ac:picMkLst>
            <pc:docMk/>
            <pc:sldMk cId="2048466616" sldId="431"/>
            <ac:picMk id="5" creationId="{B082F996-E8BD-4F9B-B84B-791C644566A1}"/>
          </ac:picMkLst>
        </pc:picChg>
      </pc:sldChg>
      <pc:sldChg chg="addSp delSp modSp add mod modAnim modNotesTx">
        <pc:chgData name="Verena Bloch" userId="341b6fd9-7ba3-442d-9171-e373bbe12d07" providerId="ADAL" clId="{62E1275B-D9A7-4487-A03F-AFCCC9AE082D}" dt="2021-09-13T16:31:27.641" v="8946" actId="27636"/>
        <pc:sldMkLst>
          <pc:docMk/>
          <pc:sldMk cId="2836613362" sldId="432"/>
        </pc:sldMkLst>
        <pc:spChg chg="add del mod">
          <ac:chgData name="Verena Bloch" userId="341b6fd9-7ba3-442d-9171-e373bbe12d07" providerId="ADAL" clId="{62E1275B-D9A7-4487-A03F-AFCCC9AE082D}" dt="2021-09-13T16:29:44.807" v="8924" actId="478"/>
          <ac:spMkLst>
            <pc:docMk/>
            <pc:sldMk cId="2836613362" sldId="432"/>
            <ac:spMk id="4" creationId="{BAB83BE1-9937-4097-8435-BBA4F8596158}"/>
          </ac:spMkLst>
        </pc:spChg>
        <pc:spChg chg="mod">
          <ac:chgData name="Verena Bloch" userId="341b6fd9-7ba3-442d-9171-e373bbe12d07" providerId="ADAL" clId="{62E1275B-D9A7-4487-A03F-AFCCC9AE082D}" dt="2021-09-13T16:31:27.641" v="8946" actId="27636"/>
          <ac:spMkLst>
            <pc:docMk/>
            <pc:sldMk cId="2836613362" sldId="432"/>
            <ac:spMk id="11" creationId="{37AB3CC0-5942-44D5-91D7-D0530955B49A}"/>
          </ac:spMkLst>
        </pc:spChg>
        <pc:picChg chg="mod">
          <ac:chgData name="Verena Bloch" userId="341b6fd9-7ba3-442d-9171-e373bbe12d07" providerId="ADAL" clId="{62E1275B-D9A7-4487-A03F-AFCCC9AE082D}" dt="2021-09-13T16:29:52.972" v="8928" actId="1076"/>
          <ac:picMkLst>
            <pc:docMk/>
            <pc:sldMk cId="2836613362" sldId="432"/>
            <ac:picMk id="3" creationId="{5DFFF5E1-9E1E-499D-84CF-C575ECCBCFEB}"/>
          </ac:picMkLst>
        </pc:picChg>
      </pc:sldChg>
      <pc:sldChg chg="addSp delSp modSp add mod ord modAnim">
        <pc:chgData name="Verena Bloch" userId="341b6fd9-7ba3-442d-9171-e373bbe12d07" providerId="ADAL" clId="{62E1275B-D9A7-4487-A03F-AFCCC9AE082D}" dt="2021-09-13T16:57:04.012" v="9321" actId="20577"/>
        <pc:sldMkLst>
          <pc:docMk/>
          <pc:sldMk cId="2210297676" sldId="433"/>
        </pc:sldMkLst>
        <pc:spChg chg="add del mod">
          <ac:chgData name="Verena Bloch" userId="341b6fd9-7ba3-442d-9171-e373bbe12d07" providerId="ADAL" clId="{62E1275B-D9A7-4487-A03F-AFCCC9AE082D}" dt="2021-09-13T16:41:31.406" v="9119" actId="478"/>
          <ac:spMkLst>
            <pc:docMk/>
            <pc:sldMk cId="2210297676" sldId="433"/>
            <ac:spMk id="4" creationId="{57206F11-06EC-4741-8FDC-A0A919CE46EF}"/>
          </ac:spMkLst>
        </pc:spChg>
        <pc:spChg chg="add del mod">
          <ac:chgData name="Verena Bloch" userId="341b6fd9-7ba3-442d-9171-e373bbe12d07" providerId="ADAL" clId="{62E1275B-D9A7-4487-A03F-AFCCC9AE082D}" dt="2021-09-13T16:51:53.148" v="9216" actId="478"/>
          <ac:spMkLst>
            <pc:docMk/>
            <pc:sldMk cId="2210297676" sldId="433"/>
            <ac:spMk id="6" creationId="{E63D9C04-76A3-4462-B7C4-E2FC92B17BE9}"/>
          </ac:spMkLst>
        </pc:spChg>
        <pc:spChg chg="add mod">
          <ac:chgData name="Verena Bloch" userId="341b6fd9-7ba3-442d-9171-e373bbe12d07" providerId="ADAL" clId="{62E1275B-D9A7-4487-A03F-AFCCC9AE082D}" dt="2021-09-13T16:33:24.212" v="8963" actId="207"/>
          <ac:spMkLst>
            <pc:docMk/>
            <pc:sldMk cId="2210297676" sldId="433"/>
            <ac:spMk id="7" creationId="{0EE6997E-0389-40E4-BCA0-EBB7441DA307}"/>
          </ac:spMkLst>
        </pc:spChg>
        <pc:spChg chg="add mod">
          <ac:chgData name="Verena Bloch" userId="341b6fd9-7ba3-442d-9171-e373bbe12d07" providerId="ADAL" clId="{62E1275B-D9A7-4487-A03F-AFCCC9AE082D}" dt="2021-09-13T16:57:04.012" v="9321" actId="20577"/>
          <ac:spMkLst>
            <pc:docMk/>
            <pc:sldMk cId="2210297676" sldId="433"/>
            <ac:spMk id="9" creationId="{054231CD-F143-4F1D-A745-A4CA7E1058EE}"/>
          </ac:spMkLst>
        </pc:spChg>
        <pc:spChg chg="del mod">
          <ac:chgData name="Verena Bloch" userId="341b6fd9-7ba3-442d-9171-e373bbe12d07" providerId="ADAL" clId="{62E1275B-D9A7-4487-A03F-AFCCC9AE082D}" dt="2021-09-13T16:51:49.778" v="9215" actId="478"/>
          <ac:spMkLst>
            <pc:docMk/>
            <pc:sldMk cId="2210297676" sldId="433"/>
            <ac:spMk id="11" creationId="{37AB3CC0-5942-44D5-91D7-D0530955B49A}"/>
          </ac:spMkLst>
        </pc:spChg>
      </pc:sldChg>
      <pc:sldChg chg="delSp modSp add mod modAnim">
        <pc:chgData name="Verena Bloch" userId="341b6fd9-7ba3-442d-9171-e373bbe12d07" providerId="ADAL" clId="{62E1275B-D9A7-4487-A03F-AFCCC9AE082D}" dt="2021-09-13T21:41:19.158" v="11690" actId="6549"/>
        <pc:sldMkLst>
          <pc:docMk/>
          <pc:sldMk cId="1094337911" sldId="434"/>
        </pc:sldMkLst>
        <pc:spChg chg="mod">
          <ac:chgData name="Verena Bloch" userId="341b6fd9-7ba3-442d-9171-e373bbe12d07" providerId="ADAL" clId="{62E1275B-D9A7-4487-A03F-AFCCC9AE082D}" dt="2021-09-13T21:41:19.158" v="11690" actId="6549"/>
          <ac:spMkLst>
            <pc:docMk/>
            <pc:sldMk cId="1094337911" sldId="434"/>
            <ac:spMk id="4" creationId="{57206F11-06EC-4741-8FDC-A0A919CE46EF}"/>
          </ac:spMkLst>
        </pc:spChg>
        <pc:spChg chg="del">
          <ac:chgData name="Verena Bloch" userId="341b6fd9-7ba3-442d-9171-e373bbe12d07" providerId="ADAL" clId="{62E1275B-D9A7-4487-A03F-AFCCC9AE082D}" dt="2021-09-13T16:42:10.896" v="9122" actId="478"/>
          <ac:spMkLst>
            <pc:docMk/>
            <pc:sldMk cId="1094337911" sldId="434"/>
            <ac:spMk id="7" creationId="{0EE6997E-0389-40E4-BCA0-EBB7441DA307}"/>
          </ac:spMkLst>
        </pc:spChg>
        <pc:spChg chg="del">
          <ac:chgData name="Verena Bloch" userId="341b6fd9-7ba3-442d-9171-e373bbe12d07" providerId="ADAL" clId="{62E1275B-D9A7-4487-A03F-AFCCC9AE082D}" dt="2021-09-13T16:41:16.013" v="9115" actId="478"/>
          <ac:spMkLst>
            <pc:docMk/>
            <pc:sldMk cId="1094337911" sldId="434"/>
            <ac:spMk id="9" creationId="{054231CD-F143-4F1D-A745-A4CA7E1058EE}"/>
          </ac:spMkLst>
        </pc:spChg>
        <pc:spChg chg="mod">
          <ac:chgData name="Verena Bloch" userId="341b6fd9-7ba3-442d-9171-e373bbe12d07" providerId="ADAL" clId="{62E1275B-D9A7-4487-A03F-AFCCC9AE082D}" dt="2021-09-13T16:56:01.341" v="9296" actId="1076"/>
          <ac:spMkLst>
            <pc:docMk/>
            <pc:sldMk cId="1094337911" sldId="434"/>
            <ac:spMk id="11" creationId="{37AB3CC0-5942-44D5-91D7-D0530955B49A}"/>
          </ac:spMkLst>
        </pc:spChg>
      </pc:sldChg>
      <pc:sldChg chg="addSp delSp modSp add mod ord modNotesTx">
        <pc:chgData name="Verena Bloch" userId="341b6fd9-7ba3-442d-9171-e373bbe12d07" providerId="ADAL" clId="{62E1275B-D9A7-4487-A03F-AFCCC9AE082D}" dt="2021-09-14T07:29:58.274" v="11776" actId="6549"/>
        <pc:sldMkLst>
          <pc:docMk/>
          <pc:sldMk cId="4014537788" sldId="435"/>
        </pc:sldMkLst>
        <pc:spChg chg="mod">
          <ac:chgData name="Verena Bloch" userId="341b6fd9-7ba3-442d-9171-e373bbe12d07" providerId="ADAL" clId="{62E1275B-D9A7-4487-A03F-AFCCC9AE082D}" dt="2021-09-13T20:54:44.569" v="11581" actId="1076"/>
          <ac:spMkLst>
            <pc:docMk/>
            <pc:sldMk cId="4014537788" sldId="435"/>
            <ac:spMk id="2" creationId="{DDE5CD4C-C971-46E4-B1D2-4BF100361E53}"/>
          </ac:spMkLst>
        </pc:spChg>
        <pc:spChg chg="add mod">
          <ac:chgData name="Verena Bloch" userId="341b6fd9-7ba3-442d-9171-e373bbe12d07" providerId="ADAL" clId="{62E1275B-D9A7-4487-A03F-AFCCC9AE082D}" dt="2021-09-14T07:29:58.274" v="11776" actId="6549"/>
          <ac:spMkLst>
            <pc:docMk/>
            <pc:sldMk cId="4014537788" sldId="435"/>
            <ac:spMk id="3" creationId="{A24E720E-EBF8-4FDF-8D8C-B0D2F9794703}"/>
          </ac:spMkLst>
        </pc:spChg>
        <pc:spChg chg="add del mod">
          <ac:chgData name="Verena Bloch" userId="341b6fd9-7ba3-442d-9171-e373bbe12d07" providerId="ADAL" clId="{62E1275B-D9A7-4487-A03F-AFCCC9AE082D}" dt="2021-09-13T20:54:27.600" v="11576" actId="478"/>
          <ac:spMkLst>
            <pc:docMk/>
            <pc:sldMk cId="4014537788" sldId="435"/>
            <ac:spMk id="6" creationId="{34B59670-7D5E-4F1C-8861-70AB71994889}"/>
          </ac:spMkLst>
        </pc:spChg>
        <pc:spChg chg="del">
          <ac:chgData name="Verena Bloch" userId="341b6fd9-7ba3-442d-9171-e373bbe12d07" providerId="ADAL" clId="{62E1275B-D9A7-4487-A03F-AFCCC9AE082D}" dt="2021-09-13T20:12:13.996" v="11202" actId="478"/>
          <ac:spMkLst>
            <pc:docMk/>
            <pc:sldMk cId="4014537788" sldId="435"/>
            <ac:spMk id="7" creationId="{1585FCC1-FBD9-440C-B342-DA350F67A8F4}"/>
          </ac:spMkLst>
        </pc:spChg>
        <pc:spChg chg="del mod">
          <ac:chgData name="Verena Bloch" userId="341b6fd9-7ba3-442d-9171-e373bbe12d07" providerId="ADAL" clId="{62E1275B-D9A7-4487-A03F-AFCCC9AE082D}" dt="2021-09-13T20:54:25.044" v="11575" actId="478"/>
          <ac:spMkLst>
            <pc:docMk/>
            <pc:sldMk cId="4014537788" sldId="435"/>
            <ac:spMk id="12" creationId="{BB42293C-D97C-422C-9F5F-85B021B1CEBC}"/>
          </ac:spMkLst>
        </pc:spChg>
        <pc:picChg chg="del">
          <ac:chgData name="Verena Bloch" userId="341b6fd9-7ba3-442d-9171-e373bbe12d07" providerId="ADAL" clId="{62E1275B-D9A7-4487-A03F-AFCCC9AE082D}" dt="2021-09-13T20:11:25.572" v="11167" actId="478"/>
          <ac:picMkLst>
            <pc:docMk/>
            <pc:sldMk cId="4014537788" sldId="435"/>
            <ac:picMk id="3" creationId="{70FB94DB-149D-474D-9905-FB7656F26E93}"/>
          </ac:picMkLst>
        </pc:picChg>
        <pc:picChg chg="del">
          <ac:chgData name="Verena Bloch" userId="341b6fd9-7ba3-442d-9171-e373bbe12d07" providerId="ADAL" clId="{62E1275B-D9A7-4487-A03F-AFCCC9AE082D}" dt="2021-09-13T20:11:24.842" v="11166" actId="478"/>
          <ac:picMkLst>
            <pc:docMk/>
            <pc:sldMk cId="4014537788" sldId="435"/>
            <ac:picMk id="4" creationId="{86C70C8B-CD8A-4921-8AF8-953B45EB2A27}"/>
          </ac:picMkLst>
        </pc:picChg>
      </pc:sldChg>
      <pc:sldChg chg="add ord">
        <pc:chgData name="Verena Bloch" userId="341b6fd9-7ba3-442d-9171-e373bbe12d07" providerId="ADAL" clId="{62E1275B-D9A7-4487-A03F-AFCCC9AE082D}" dt="2021-09-13T22:23:56.556" v="11701"/>
        <pc:sldMkLst>
          <pc:docMk/>
          <pc:sldMk cId="1733724932" sldId="436"/>
        </pc:sldMkLst>
      </pc:sldChg>
    </pc:docChg>
  </pc:docChgLst>
  <pc:docChgLst>
    <pc:chgData name="Anne Marie" userId="b294ab28-f408-4f44-a5b2-58dfaa968da4" providerId="ADAL" clId="{EF7AD554-3A5F-4E23-B04B-873C62BA6774}"/>
    <pc:docChg chg="modSld">
      <pc:chgData name="Anne Marie" userId="b294ab28-f408-4f44-a5b2-58dfaa968da4" providerId="ADAL" clId="{EF7AD554-3A5F-4E23-B04B-873C62BA6774}" dt="2021-06-18T15:38:35.170" v="9" actId="20577"/>
      <pc:docMkLst>
        <pc:docMk/>
      </pc:docMkLst>
      <pc:sldChg chg="modSp mod">
        <pc:chgData name="Anne Marie" userId="b294ab28-f408-4f44-a5b2-58dfaa968da4" providerId="ADAL" clId="{EF7AD554-3A5F-4E23-B04B-873C62BA6774}" dt="2021-06-18T14:29:46.658" v="1" actId="20577"/>
        <pc:sldMkLst>
          <pc:docMk/>
          <pc:sldMk cId="3867092697" sldId="282"/>
        </pc:sldMkLst>
        <pc:spChg chg="mod">
          <ac:chgData name="Anne Marie" userId="b294ab28-f408-4f44-a5b2-58dfaa968da4" providerId="ADAL" clId="{EF7AD554-3A5F-4E23-B04B-873C62BA6774}" dt="2021-06-18T14:29:46.658" v="1" actId="20577"/>
          <ac:spMkLst>
            <pc:docMk/>
            <pc:sldMk cId="3867092697" sldId="282"/>
            <ac:spMk id="5" creationId="{88475AB2-7D66-4658-A207-8F1128E44B3E}"/>
          </ac:spMkLst>
        </pc:spChg>
      </pc:sldChg>
      <pc:sldChg chg="modSp mod">
        <pc:chgData name="Anne Marie" userId="b294ab28-f408-4f44-a5b2-58dfaa968da4" providerId="ADAL" clId="{EF7AD554-3A5F-4E23-B04B-873C62BA6774}" dt="2021-06-18T15:38:35.170" v="9" actId="20577"/>
        <pc:sldMkLst>
          <pc:docMk/>
          <pc:sldMk cId="1799772370" sldId="319"/>
        </pc:sldMkLst>
        <pc:spChg chg="mod">
          <ac:chgData name="Anne Marie" userId="b294ab28-f408-4f44-a5b2-58dfaa968da4" providerId="ADAL" clId="{EF7AD554-3A5F-4E23-B04B-873C62BA6774}" dt="2021-06-18T15:38:35.170" v="9" actId="20577"/>
          <ac:spMkLst>
            <pc:docMk/>
            <pc:sldMk cId="1799772370" sldId="319"/>
            <ac:spMk id="9" creationId="{062356A1-FAF3-4CC1-8CEE-0BA6928A968E}"/>
          </ac:spMkLst>
        </pc:spChg>
      </pc:sldChg>
    </pc:docChg>
  </pc:docChgLst>
  <pc:docChgLst>
    <pc:chgData name="Verena Bloch" userId="341b6fd9-7ba3-442d-9171-e373bbe12d07" providerId="ADAL" clId="{36A61197-CA9E-4DD3-B0B9-61DA688F2B7E}"/>
    <pc:docChg chg="undo custSel addSld delSld modSld sldOrd">
      <pc:chgData name="Verena Bloch" userId="341b6fd9-7ba3-442d-9171-e373bbe12d07" providerId="ADAL" clId="{36A61197-CA9E-4DD3-B0B9-61DA688F2B7E}" dt="2021-09-08T21:02:57.571" v="5802"/>
      <pc:docMkLst>
        <pc:docMk/>
      </pc:docMkLst>
      <pc:sldChg chg="addSp modSp mod">
        <pc:chgData name="Verena Bloch" userId="341b6fd9-7ba3-442d-9171-e373bbe12d07" providerId="ADAL" clId="{36A61197-CA9E-4DD3-B0B9-61DA688F2B7E}" dt="2021-09-08T11:50:12.911" v="1206" actId="1076"/>
        <pc:sldMkLst>
          <pc:docMk/>
          <pc:sldMk cId="3867092697" sldId="282"/>
        </pc:sldMkLst>
        <pc:spChg chg="mod">
          <ac:chgData name="Verena Bloch" userId="341b6fd9-7ba3-442d-9171-e373bbe12d07" providerId="ADAL" clId="{36A61197-CA9E-4DD3-B0B9-61DA688F2B7E}" dt="2021-09-08T08:40:35.667" v="150" actId="20577"/>
          <ac:spMkLst>
            <pc:docMk/>
            <pc:sldMk cId="3867092697" sldId="282"/>
            <ac:spMk id="2" creationId="{9D8AFA3D-9298-4662-AE80-1A1498F89246}"/>
          </ac:spMkLst>
        </pc:spChg>
        <pc:spChg chg="mod">
          <ac:chgData name="Verena Bloch" userId="341b6fd9-7ba3-442d-9171-e373bbe12d07" providerId="ADAL" clId="{36A61197-CA9E-4DD3-B0B9-61DA688F2B7E}" dt="2021-09-08T11:49:29.466" v="1201" actId="1076"/>
          <ac:spMkLst>
            <pc:docMk/>
            <pc:sldMk cId="3867092697" sldId="282"/>
            <ac:spMk id="5" creationId="{88475AB2-7D66-4658-A207-8F1128E44B3E}"/>
          </ac:spMkLst>
        </pc:spChg>
        <pc:spChg chg="add mod">
          <ac:chgData name="Verena Bloch" userId="341b6fd9-7ba3-442d-9171-e373bbe12d07" providerId="ADAL" clId="{36A61197-CA9E-4DD3-B0B9-61DA688F2B7E}" dt="2021-09-08T11:49:43.802" v="1202" actId="20577"/>
          <ac:spMkLst>
            <pc:docMk/>
            <pc:sldMk cId="3867092697" sldId="282"/>
            <ac:spMk id="8" creationId="{66C9EC9A-1023-4E19-BD30-59B8EA997E0E}"/>
          </ac:spMkLst>
        </pc:spChg>
        <pc:picChg chg="mod">
          <ac:chgData name="Verena Bloch" userId="341b6fd9-7ba3-442d-9171-e373bbe12d07" providerId="ADAL" clId="{36A61197-CA9E-4DD3-B0B9-61DA688F2B7E}" dt="2021-09-08T08:40:18.583" v="147" actId="1076"/>
          <ac:picMkLst>
            <pc:docMk/>
            <pc:sldMk cId="3867092697" sldId="282"/>
            <ac:picMk id="6" creationId="{C4C0E134-C620-4EC2-B835-8D46CD7F138F}"/>
          </ac:picMkLst>
        </pc:picChg>
        <pc:picChg chg="add mod">
          <ac:chgData name="Verena Bloch" userId="341b6fd9-7ba3-442d-9171-e373bbe12d07" providerId="ADAL" clId="{36A61197-CA9E-4DD3-B0B9-61DA688F2B7E}" dt="2021-09-08T08:40:20.656" v="148" actId="14100"/>
          <ac:picMkLst>
            <pc:docMk/>
            <pc:sldMk cId="3867092697" sldId="282"/>
            <ac:picMk id="7" creationId="{02716E38-38AB-4574-B0AF-98986C05DC00}"/>
          </ac:picMkLst>
        </pc:picChg>
        <pc:picChg chg="add mod">
          <ac:chgData name="Verena Bloch" userId="341b6fd9-7ba3-442d-9171-e373bbe12d07" providerId="ADAL" clId="{36A61197-CA9E-4DD3-B0B9-61DA688F2B7E}" dt="2021-09-08T11:50:12.911" v="1206" actId="1076"/>
          <ac:picMkLst>
            <pc:docMk/>
            <pc:sldMk cId="3867092697" sldId="282"/>
            <ac:picMk id="11" creationId="{17AD887A-0327-4DD4-8A93-8571DC167FAF}"/>
          </ac:picMkLst>
        </pc:picChg>
      </pc:sldChg>
      <pc:sldChg chg="addSp modSp mod">
        <pc:chgData name="Verena Bloch" userId="341b6fd9-7ba3-442d-9171-e373bbe12d07" providerId="ADAL" clId="{36A61197-CA9E-4DD3-B0B9-61DA688F2B7E}" dt="2021-09-08T13:59:13.014" v="2747" actId="1076"/>
        <pc:sldMkLst>
          <pc:docMk/>
          <pc:sldMk cId="3827198779" sldId="296"/>
        </pc:sldMkLst>
        <pc:spChg chg="add mod">
          <ac:chgData name="Verena Bloch" userId="341b6fd9-7ba3-442d-9171-e373bbe12d07" providerId="ADAL" clId="{36A61197-CA9E-4DD3-B0B9-61DA688F2B7E}" dt="2021-09-08T13:59:13.014" v="2747" actId="1076"/>
          <ac:spMkLst>
            <pc:docMk/>
            <pc:sldMk cId="3827198779" sldId="296"/>
            <ac:spMk id="3" creationId="{6A7819F8-E89C-49FC-A141-FEE9B68AC668}"/>
          </ac:spMkLst>
        </pc:spChg>
      </pc:sldChg>
      <pc:sldChg chg="addSp delSp modSp mod">
        <pc:chgData name="Verena Bloch" userId="341b6fd9-7ba3-442d-9171-e373bbe12d07" providerId="ADAL" clId="{36A61197-CA9E-4DD3-B0B9-61DA688F2B7E}" dt="2021-09-08T12:23:33.823" v="1375" actId="1076"/>
        <pc:sldMkLst>
          <pc:docMk/>
          <pc:sldMk cId="79642039" sldId="332"/>
        </pc:sldMkLst>
        <pc:spChg chg="mod">
          <ac:chgData name="Verena Bloch" userId="341b6fd9-7ba3-442d-9171-e373bbe12d07" providerId="ADAL" clId="{36A61197-CA9E-4DD3-B0B9-61DA688F2B7E}" dt="2021-09-08T12:05:19.223" v="1335" actId="255"/>
          <ac:spMkLst>
            <pc:docMk/>
            <pc:sldMk cId="79642039" sldId="332"/>
            <ac:spMk id="2" creationId="{DDE5CD4C-C971-46E4-B1D2-4BF100361E53}"/>
          </ac:spMkLst>
        </pc:spChg>
        <pc:spChg chg="mod">
          <ac:chgData name="Verena Bloch" userId="341b6fd9-7ba3-442d-9171-e373bbe12d07" providerId="ADAL" clId="{36A61197-CA9E-4DD3-B0B9-61DA688F2B7E}" dt="2021-09-08T12:23:12.328" v="1373" actId="20577"/>
          <ac:spMkLst>
            <pc:docMk/>
            <pc:sldMk cId="79642039" sldId="332"/>
            <ac:spMk id="11" creationId="{F3B36A00-2A7E-451E-B0DE-DA649F843398}"/>
          </ac:spMkLst>
        </pc:spChg>
        <pc:picChg chg="add mod">
          <ac:chgData name="Verena Bloch" userId="341b6fd9-7ba3-442d-9171-e373bbe12d07" providerId="ADAL" clId="{36A61197-CA9E-4DD3-B0B9-61DA688F2B7E}" dt="2021-09-08T12:05:58.760" v="1338" actId="14100"/>
          <ac:picMkLst>
            <pc:docMk/>
            <pc:sldMk cId="79642039" sldId="332"/>
            <ac:picMk id="3" creationId="{9E5402AE-8825-40C0-B056-329A91E3D9B2}"/>
          </ac:picMkLst>
        </pc:picChg>
        <pc:picChg chg="del">
          <ac:chgData name="Verena Bloch" userId="341b6fd9-7ba3-442d-9171-e373bbe12d07" providerId="ADAL" clId="{36A61197-CA9E-4DD3-B0B9-61DA688F2B7E}" dt="2021-09-08T12:03:48.703" v="1208" actId="478"/>
          <ac:picMkLst>
            <pc:docMk/>
            <pc:sldMk cId="79642039" sldId="332"/>
            <ac:picMk id="6" creationId="{FF089D59-32D6-4972-81FF-22409AF69EEB}"/>
          </ac:picMkLst>
        </pc:picChg>
        <pc:picChg chg="del">
          <ac:chgData name="Verena Bloch" userId="341b6fd9-7ba3-442d-9171-e373bbe12d07" providerId="ADAL" clId="{36A61197-CA9E-4DD3-B0B9-61DA688F2B7E}" dt="2021-09-08T12:03:49.534" v="1209" actId="478"/>
          <ac:picMkLst>
            <pc:docMk/>
            <pc:sldMk cId="79642039" sldId="332"/>
            <ac:picMk id="7" creationId="{872B4758-3CDC-4C85-9A2C-8D80EF91CE99}"/>
          </ac:picMkLst>
        </pc:picChg>
        <pc:picChg chg="del">
          <ac:chgData name="Verena Bloch" userId="341b6fd9-7ba3-442d-9171-e373bbe12d07" providerId="ADAL" clId="{36A61197-CA9E-4DD3-B0B9-61DA688F2B7E}" dt="2021-09-08T12:03:50.147" v="1210" actId="478"/>
          <ac:picMkLst>
            <pc:docMk/>
            <pc:sldMk cId="79642039" sldId="332"/>
            <ac:picMk id="9" creationId="{910EEC27-08DD-4680-9F36-D1D55A034FA4}"/>
          </ac:picMkLst>
        </pc:picChg>
        <pc:picChg chg="add del mod">
          <ac:chgData name="Verena Bloch" userId="341b6fd9-7ba3-442d-9171-e373bbe12d07" providerId="ADAL" clId="{36A61197-CA9E-4DD3-B0B9-61DA688F2B7E}" dt="2021-09-08T08:38:57.696" v="40" actId="478"/>
          <ac:picMkLst>
            <pc:docMk/>
            <pc:sldMk cId="79642039" sldId="332"/>
            <ac:picMk id="10" creationId="{195A1D54-FA29-4079-B2EB-9A925A12405A}"/>
          </ac:picMkLst>
        </pc:picChg>
        <pc:picChg chg="add mod">
          <ac:chgData name="Verena Bloch" userId="341b6fd9-7ba3-442d-9171-e373bbe12d07" providerId="ADAL" clId="{36A61197-CA9E-4DD3-B0B9-61DA688F2B7E}" dt="2021-09-08T08:38:42.722" v="39"/>
          <ac:picMkLst>
            <pc:docMk/>
            <pc:sldMk cId="79642039" sldId="332"/>
            <ac:picMk id="12" creationId="{69A2C8B9-5028-4674-957D-EACBE4E3096B}"/>
          </ac:picMkLst>
        </pc:picChg>
        <pc:picChg chg="add mod">
          <ac:chgData name="Verena Bloch" userId="341b6fd9-7ba3-442d-9171-e373bbe12d07" providerId="ADAL" clId="{36A61197-CA9E-4DD3-B0B9-61DA688F2B7E}" dt="2021-09-08T12:23:33.823" v="1375" actId="1076"/>
          <ac:picMkLst>
            <pc:docMk/>
            <pc:sldMk cId="79642039" sldId="332"/>
            <ac:picMk id="13" creationId="{958AD2EC-64A5-428B-B872-DD67995762D0}"/>
          </ac:picMkLst>
        </pc:picChg>
        <pc:picChg chg="mod">
          <ac:chgData name="Verena Bloch" userId="341b6fd9-7ba3-442d-9171-e373bbe12d07" providerId="ADAL" clId="{36A61197-CA9E-4DD3-B0B9-61DA688F2B7E}" dt="2021-09-08T08:39:10.832" v="41" actId="14100"/>
          <ac:picMkLst>
            <pc:docMk/>
            <pc:sldMk cId="79642039" sldId="332"/>
            <ac:picMk id="18" creationId="{E1443C1C-9D36-491D-B69B-BF78DC2C0535}"/>
          </ac:picMkLst>
        </pc:picChg>
      </pc:sldChg>
      <pc:sldChg chg="addSp delSp modSp mod ord">
        <pc:chgData name="Verena Bloch" userId="341b6fd9-7ba3-442d-9171-e373bbe12d07" providerId="ADAL" clId="{36A61197-CA9E-4DD3-B0B9-61DA688F2B7E}" dt="2021-09-08T12:47:37.327" v="1622"/>
        <pc:sldMkLst>
          <pc:docMk/>
          <pc:sldMk cId="1977368037" sldId="337"/>
        </pc:sldMkLst>
        <pc:spChg chg="mod">
          <ac:chgData name="Verena Bloch" userId="341b6fd9-7ba3-442d-9171-e373bbe12d07" providerId="ADAL" clId="{36A61197-CA9E-4DD3-B0B9-61DA688F2B7E}" dt="2021-09-08T12:47:08.409" v="1618" actId="1076"/>
          <ac:spMkLst>
            <pc:docMk/>
            <pc:sldMk cId="1977368037" sldId="337"/>
            <ac:spMk id="2" creationId="{DDE5CD4C-C971-46E4-B1D2-4BF100361E53}"/>
          </ac:spMkLst>
        </pc:spChg>
        <pc:spChg chg="add del mod">
          <ac:chgData name="Verena Bloch" userId="341b6fd9-7ba3-442d-9171-e373bbe12d07" providerId="ADAL" clId="{36A61197-CA9E-4DD3-B0B9-61DA688F2B7E}" dt="2021-09-08T12:47:20.433" v="1620" actId="478"/>
          <ac:spMkLst>
            <pc:docMk/>
            <pc:sldMk cId="1977368037" sldId="337"/>
            <ac:spMk id="3" creationId="{D8A7AF2D-A89D-4952-B408-D1DFF7E7DEE4}"/>
          </ac:spMkLst>
        </pc:spChg>
      </pc:sldChg>
      <pc:sldChg chg="addSp delSp modSp mod modAnim">
        <pc:chgData name="Verena Bloch" userId="341b6fd9-7ba3-442d-9171-e373bbe12d07" providerId="ADAL" clId="{36A61197-CA9E-4DD3-B0B9-61DA688F2B7E}" dt="2021-09-08T18:46:23.717" v="4715" actId="478"/>
        <pc:sldMkLst>
          <pc:docMk/>
          <pc:sldMk cId="3703711255" sldId="338"/>
        </pc:sldMkLst>
        <pc:spChg chg="add mod">
          <ac:chgData name="Verena Bloch" userId="341b6fd9-7ba3-442d-9171-e373bbe12d07" providerId="ADAL" clId="{36A61197-CA9E-4DD3-B0B9-61DA688F2B7E}" dt="2021-09-08T12:50:02.255" v="1762" actId="208"/>
          <ac:spMkLst>
            <pc:docMk/>
            <pc:sldMk cId="3703711255" sldId="338"/>
            <ac:spMk id="3" creationId="{F592ADB2-4634-4545-9CE3-8513982AC8A9}"/>
          </ac:spMkLst>
        </pc:spChg>
        <pc:picChg chg="add del">
          <ac:chgData name="Verena Bloch" userId="341b6fd9-7ba3-442d-9171-e373bbe12d07" providerId="ADAL" clId="{36A61197-CA9E-4DD3-B0B9-61DA688F2B7E}" dt="2021-09-08T18:46:23.717" v="4715" actId="478"/>
          <ac:picMkLst>
            <pc:docMk/>
            <pc:sldMk cId="3703711255" sldId="338"/>
            <ac:picMk id="12" creationId="{BF6F5428-24AB-4AB2-97DF-B9A3F03737F2}"/>
          </ac:picMkLst>
        </pc:picChg>
      </pc:sldChg>
      <pc:sldChg chg="addSp delSp modSp mod">
        <pc:chgData name="Verena Bloch" userId="341b6fd9-7ba3-442d-9171-e373bbe12d07" providerId="ADAL" clId="{36A61197-CA9E-4DD3-B0B9-61DA688F2B7E}" dt="2021-09-08T13:12:02.312" v="1899" actId="478"/>
        <pc:sldMkLst>
          <pc:docMk/>
          <pc:sldMk cId="1409508873" sldId="340"/>
        </pc:sldMkLst>
        <pc:spChg chg="add del mod">
          <ac:chgData name="Verena Bloch" userId="341b6fd9-7ba3-442d-9171-e373bbe12d07" providerId="ADAL" clId="{36A61197-CA9E-4DD3-B0B9-61DA688F2B7E}" dt="2021-09-08T13:10:30.334" v="1867" actId="478"/>
          <ac:spMkLst>
            <pc:docMk/>
            <pc:sldMk cId="1409508873" sldId="340"/>
            <ac:spMk id="4" creationId="{5FDD3D66-1120-4C98-981F-E2BEB2D54233}"/>
          </ac:spMkLst>
        </pc:spChg>
        <pc:spChg chg="del">
          <ac:chgData name="Verena Bloch" userId="341b6fd9-7ba3-442d-9171-e373bbe12d07" providerId="ADAL" clId="{36A61197-CA9E-4DD3-B0B9-61DA688F2B7E}" dt="2021-09-08T13:10:26.510" v="1866" actId="478"/>
          <ac:spMkLst>
            <pc:docMk/>
            <pc:sldMk cId="1409508873" sldId="340"/>
            <ac:spMk id="9" creationId="{F279C930-91D1-4CC3-B2C6-215C0E043BE3}"/>
          </ac:spMkLst>
        </pc:spChg>
        <pc:spChg chg="add mod">
          <ac:chgData name="Verena Bloch" userId="341b6fd9-7ba3-442d-9171-e373bbe12d07" providerId="ADAL" clId="{36A61197-CA9E-4DD3-B0B9-61DA688F2B7E}" dt="2021-09-08T13:11:33.630" v="1889" actId="14100"/>
          <ac:spMkLst>
            <pc:docMk/>
            <pc:sldMk cId="1409508873" sldId="340"/>
            <ac:spMk id="12" creationId="{D3186163-30A2-4762-A44A-A3EE0BD93719}"/>
          </ac:spMkLst>
        </pc:spChg>
        <pc:picChg chg="del">
          <ac:chgData name="Verena Bloch" userId="341b6fd9-7ba3-442d-9171-e373bbe12d07" providerId="ADAL" clId="{36A61197-CA9E-4DD3-B0B9-61DA688F2B7E}" dt="2021-09-08T13:10:31.182" v="1868" actId="478"/>
          <ac:picMkLst>
            <pc:docMk/>
            <pc:sldMk cId="1409508873" sldId="340"/>
            <ac:picMk id="6" creationId="{C2FDB6E7-2A39-43DD-ADD6-AC947EC76D0F}"/>
          </ac:picMkLst>
        </pc:picChg>
        <pc:picChg chg="add mod">
          <ac:chgData name="Verena Bloch" userId="341b6fd9-7ba3-442d-9171-e373bbe12d07" providerId="ADAL" clId="{36A61197-CA9E-4DD3-B0B9-61DA688F2B7E}" dt="2021-09-08T13:11:48.070" v="1894" actId="1076"/>
          <ac:picMkLst>
            <pc:docMk/>
            <pc:sldMk cId="1409508873" sldId="340"/>
            <ac:picMk id="10" creationId="{B40EC47A-70B2-4DB8-AAC3-7A6F2A3BBEA8}"/>
          </ac:picMkLst>
        </pc:picChg>
        <pc:picChg chg="add del mod">
          <ac:chgData name="Verena Bloch" userId="341b6fd9-7ba3-442d-9171-e373bbe12d07" providerId="ADAL" clId="{36A61197-CA9E-4DD3-B0B9-61DA688F2B7E}" dt="2021-09-08T13:11:25.485" v="1887" actId="478"/>
          <ac:picMkLst>
            <pc:docMk/>
            <pc:sldMk cId="1409508873" sldId="340"/>
            <ac:picMk id="11" creationId="{C45B59A3-5512-46E1-B6CC-9C3BF5CF11DE}"/>
          </ac:picMkLst>
        </pc:picChg>
        <pc:picChg chg="add del mod">
          <ac:chgData name="Verena Bloch" userId="341b6fd9-7ba3-442d-9171-e373bbe12d07" providerId="ADAL" clId="{36A61197-CA9E-4DD3-B0B9-61DA688F2B7E}" dt="2021-09-08T13:11:23.411" v="1886" actId="478"/>
          <ac:picMkLst>
            <pc:docMk/>
            <pc:sldMk cId="1409508873" sldId="340"/>
            <ac:picMk id="13" creationId="{28E91078-8640-4C1C-A322-3914EC89BA68}"/>
          </ac:picMkLst>
        </pc:picChg>
        <pc:picChg chg="add del mod">
          <ac:chgData name="Verena Bloch" userId="341b6fd9-7ba3-442d-9171-e373bbe12d07" providerId="ADAL" clId="{36A61197-CA9E-4DD3-B0B9-61DA688F2B7E}" dt="2021-09-08T13:11:23.411" v="1886" actId="478"/>
          <ac:picMkLst>
            <pc:docMk/>
            <pc:sldMk cId="1409508873" sldId="340"/>
            <ac:picMk id="14" creationId="{98F4B0A5-EB57-4E10-8654-35619B6BC5DA}"/>
          </ac:picMkLst>
        </pc:picChg>
        <pc:picChg chg="add del mod">
          <ac:chgData name="Verena Bloch" userId="341b6fd9-7ba3-442d-9171-e373bbe12d07" providerId="ADAL" clId="{36A61197-CA9E-4DD3-B0B9-61DA688F2B7E}" dt="2021-09-08T13:11:23.411" v="1886" actId="478"/>
          <ac:picMkLst>
            <pc:docMk/>
            <pc:sldMk cId="1409508873" sldId="340"/>
            <ac:picMk id="15" creationId="{EEFE2FF2-06A4-493A-BA9C-AD6BCCD07258}"/>
          </ac:picMkLst>
        </pc:picChg>
        <pc:picChg chg="add del mod">
          <ac:chgData name="Verena Bloch" userId="341b6fd9-7ba3-442d-9171-e373bbe12d07" providerId="ADAL" clId="{36A61197-CA9E-4DD3-B0B9-61DA688F2B7E}" dt="2021-09-08T13:11:23.411" v="1886" actId="478"/>
          <ac:picMkLst>
            <pc:docMk/>
            <pc:sldMk cId="1409508873" sldId="340"/>
            <ac:picMk id="16" creationId="{9F086D9D-9357-4FC8-AFD7-07A8AF56F414}"/>
          </ac:picMkLst>
        </pc:picChg>
        <pc:picChg chg="add del mod">
          <ac:chgData name="Verena Bloch" userId="341b6fd9-7ba3-442d-9171-e373bbe12d07" providerId="ADAL" clId="{36A61197-CA9E-4DD3-B0B9-61DA688F2B7E}" dt="2021-09-08T13:11:23.411" v="1886" actId="478"/>
          <ac:picMkLst>
            <pc:docMk/>
            <pc:sldMk cId="1409508873" sldId="340"/>
            <ac:picMk id="17" creationId="{8CF52366-6870-4781-A3A7-9009BB03751D}"/>
          </ac:picMkLst>
        </pc:picChg>
        <pc:picChg chg="add del mod">
          <ac:chgData name="Verena Bloch" userId="341b6fd9-7ba3-442d-9171-e373bbe12d07" providerId="ADAL" clId="{36A61197-CA9E-4DD3-B0B9-61DA688F2B7E}" dt="2021-09-08T13:11:17.637" v="1885" actId="478"/>
          <ac:picMkLst>
            <pc:docMk/>
            <pc:sldMk cId="1409508873" sldId="340"/>
            <ac:picMk id="19" creationId="{7B27F9AC-060E-4918-A3AF-9A760275E003}"/>
          </ac:picMkLst>
        </pc:picChg>
        <pc:picChg chg="add del mod">
          <ac:chgData name="Verena Bloch" userId="341b6fd9-7ba3-442d-9171-e373bbe12d07" providerId="ADAL" clId="{36A61197-CA9E-4DD3-B0B9-61DA688F2B7E}" dt="2021-09-08T13:11:17.637" v="1885" actId="478"/>
          <ac:picMkLst>
            <pc:docMk/>
            <pc:sldMk cId="1409508873" sldId="340"/>
            <ac:picMk id="20" creationId="{02005D3E-F0B3-46A5-B171-279EA51D0594}"/>
          </ac:picMkLst>
        </pc:picChg>
        <pc:picChg chg="add del mod">
          <ac:chgData name="Verena Bloch" userId="341b6fd9-7ba3-442d-9171-e373bbe12d07" providerId="ADAL" clId="{36A61197-CA9E-4DD3-B0B9-61DA688F2B7E}" dt="2021-09-08T13:11:23.411" v="1886" actId="478"/>
          <ac:picMkLst>
            <pc:docMk/>
            <pc:sldMk cId="1409508873" sldId="340"/>
            <ac:picMk id="21" creationId="{8EBC31C9-2F1C-4F04-9539-1A5F16ABBCF8}"/>
          </ac:picMkLst>
        </pc:picChg>
        <pc:picChg chg="add del mod">
          <ac:chgData name="Verena Bloch" userId="341b6fd9-7ba3-442d-9171-e373bbe12d07" providerId="ADAL" clId="{36A61197-CA9E-4DD3-B0B9-61DA688F2B7E}" dt="2021-09-08T13:11:17.637" v="1885" actId="478"/>
          <ac:picMkLst>
            <pc:docMk/>
            <pc:sldMk cId="1409508873" sldId="340"/>
            <ac:picMk id="22" creationId="{5447BC18-5FD7-4945-BAF0-DFEE75FC51B8}"/>
          </ac:picMkLst>
        </pc:picChg>
        <pc:picChg chg="add del mod">
          <ac:chgData name="Verena Bloch" userId="341b6fd9-7ba3-442d-9171-e373bbe12d07" providerId="ADAL" clId="{36A61197-CA9E-4DD3-B0B9-61DA688F2B7E}" dt="2021-09-08T13:11:17.637" v="1885" actId="478"/>
          <ac:picMkLst>
            <pc:docMk/>
            <pc:sldMk cId="1409508873" sldId="340"/>
            <ac:picMk id="23" creationId="{F90F28F7-9ACC-4A7C-A246-1449A9623693}"/>
          </ac:picMkLst>
        </pc:picChg>
        <pc:picChg chg="add del mod">
          <ac:chgData name="Verena Bloch" userId="341b6fd9-7ba3-442d-9171-e373bbe12d07" providerId="ADAL" clId="{36A61197-CA9E-4DD3-B0B9-61DA688F2B7E}" dt="2021-09-08T13:11:17.637" v="1885" actId="478"/>
          <ac:picMkLst>
            <pc:docMk/>
            <pc:sldMk cId="1409508873" sldId="340"/>
            <ac:picMk id="24" creationId="{C16569FE-2BC8-4F7C-9CFE-4695577C78EC}"/>
          </ac:picMkLst>
        </pc:picChg>
        <pc:picChg chg="add del mod">
          <ac:chgData name="Verena Bloch" userId="341b6fd9-7ba3-442d-9171-e373bbe12d07" providerId="ADAL" clId="{36A61197-CA9E-4DD3-B0B9-61DA688F2B7E}" dt="2021-09-08T13:11:17.637" v="1885" actId="478"/>
          <ac:picMkLst>
            <pc:docMk/>
            <pc:sldMk cId="1409508873" sldId="340"/>
            <ac:picMk id="25" creationId="{B9193327-BE12-4D45-B418-6D1174B94B62}"/>
          </ac:picMkLst>
        </pc:picChg>
        <pc:picChg chg="add del mod">
          <ac:chgData name="Verena Bloch" userId="341b6fd9-7ba3-442d-9171-e373bbe12d07" providerId="ADAL" clId="{36A61197-CA9E-4DD3-B0B9-61DA688F2B7E}" dt="2021-09-08T13:11:23.411" v="1886" actId="478"/>
          <ac:picMkLst>
            <pc:docMk/>
            <pc:sldMk cId="1409508873" sldId="340"/>
            <ac:picMk id="26" creationId="{338208DD-3336-42E5-8DD0-FB285E554184}"/>
          </ac:picMkLst>
        </pc:picChg>
        <pc:picChg chg="add del mod">
          <ac:chgData name="Verena Bloch" userId="341b6fd9-7ba3-442d-9171-e373bbe12d07" providerId="ADAL" clId="{36A61197-CA9E-4DD3-B0B9-61DA688F2B7E}" dt="2021-09-08T13:11:23.411" v="1886" actId="478"/>
          <ac:picMkLst>
            <pc:docMk/>
            <pc:sldMk cId="1409508873" sldId="340"/>
            <ac:picMk id="27" creationId="{CC6368F0-4B03-445B-A6B6-F4E4DCD55462}"/>
          </ac:picMkLst>
        </pc:picChg>
        <pc:picChg chg="add del mod">
          <ac:chgData name="Verena Bloch" userId="341b6fd9-7ba3-442d-9171-e373bbe12d07" providerId="ADAL" clId="{36A61197-CA9E-4DD3-B0B9-61DA688F2B7E}" dt="2021-09-08T13:11:17.637" v="1885" actId="478"/>
          <ac:picMkLst>
            <pc:docMk/>
            <pc:sldMk cId="1409508873" sldId="340"/>
            <ac:picMk id="28" creationId="{519C7D2F-773D-483B-B36D-5E2E84E35106}"/>
          </ac:picMkLst>
        </pc:picChg>
        <pc:picChg chg="add del mod">
          <ac:chgData name="Verena Bloch" userId="341b6fd9-7ba3-442d-9171-e373bbe12d07" providerId="ADAL" clId="{36A61197-CA9E-4DD3-B0B9-61DA688F2B7E}" dt="2021-09-08T13:11:23.411" v="1886" actId="478"/>
          <ac:picMkLst>
            <pc:docMk/>
            <pc:sldMk cId="1409508873" sldId="340"/>
            <ac:picMk id="29" creationId="{3CC7B8B6-A613-4BC3-A519-774C59F5B16B}"/>
          </ac:picMkLst>
        </pc:picChg>
        <pc:picChg chg="add del mod">
          <ac:chgData name="Verena Bloch" userId="341b6fd9-7ba3-442d-9171-e373bbe12d07" providerId="ADAL" clId="{36A61197-CA9E-4DD3-B0B9-61DA688F2B7E}" dt="2021-09-08T13:11:23.411" v="1886" actId="478"/>
          <ac:picMkLst>
            <pc:docMk/>
            <pc:sldMk cId="1409508873" sldId="340"/>
            <ac:picMk id="30" creationId="{C166584D-2E98-4363-8392-CC6C407E2872}"/>
          </ac:picMkLst>
        </pc:picChg>
        <pc:picChg chg="add del mod">
          <ac:chgData name="Verena Bloch" userId="341b6fd9-7ba3-442d-9171-e373bbe12d07" providerId="ADAL" clId="{36A61197-CA9E-4DD3-B0B9-61DA688F2B7E}" dt="2021-09-08T13:11:23.411" v="1886" actId="478"/>
          <ac:picMkLst>
            <pc:docMk/>
            <pc:sldMk cId="1409508873" sldId="340"/>
            <ac:picMk id="31" creationId="{7AE09966-62D7-45F7-98CD-0C43EDCFB877}"/>
          </ac:picMkLst>
        </pc:picChg>
        <pc:picChg chg="add del mod">
          <ac:chgData name="Verena Bloch" userId="341b6fd9-7ba3-442d-9171-e373bbe12d07" providerId="ADAL" clId="{36A61197-CA9E-4DD3-B0B9-61DA688F2B7E}" dt="2021-09-08T13:11:17.637" v="1885" actId="478"/>
          <ac:picMkLst>
            <pc:docMk/>
            <pc:sldMk cId="1409508873" sldId="340"/>
            <ac:picMk id="32" creationId="{29AB0853-5E93-44F5-9894-E95B668F2C61}"/>
          </ac:picMkLst>
        </pc:picChg>
        <pc:picChg chg="add del mod">
          <ac:chgData name="Verena Bloch" userId="341b6fd9-7ba3-442d-9171-e373bbe12d07" providerId="ADAL" clId="{36A61197-CA9E-4DD3-B0B9-61DA688F2B7E}" dt="2021-09-08T13:11:23.411" v="1886" actId="478"/>
          <ac:picMkLst>
            <pc:docMk/>
            <pc:sldMk cId="1409508873" sldId="340"/>
            <ac:picMk id="33" creationId="{612888CD-94BD-4046-AAF5-DBD26EDCD1F5}"/>
          </ac:picMkLst>
        </pc:picChg>
        <pc:picChg chg="add del mod">
          <ac:chgData name="Verena Bloch" userId="341b6fd9-7ba3-442d-9171-e373bbe12d07" providerId="ADAL" clId="{36A61197-CA9E-4DD3-B0B9-61DA688F2B7E}" dt="2021-09-08T13:11:23.411" v="1886" actId="478"/>
          <ac:picMkLst>
            <pc:docMk/>
            <pc:sldMk cId="1409508873" sldId="340"/>
            <ac:picMk id="34" creationId="{491A4962-4E95-439B-8628-AA3AA3153F41}"/>
          </ac:picMkLst>
        </pc:picChg>
        <pc:picChg chg="add del mod">
          <ac:chgData name="Verena Bloch" userId="341b6fd9-7ba3-442d-9171-e373bbe12d07" providerId="ADAL" clId="{36A61197-CA9E-4DD3-B0B9-61DA688F2B7E}" dt="2021-09-08T13:11:17.637" v="1885" actId="478"/>
          <ac:picMkLst>
            <pc:docMk/>
            <pc:sldMk cId="1409508873" sldId="340"/>
            <ac:picMk id="35" creationId="{9C088F07-A19D-469A-BF1B-2CBF2F89D427}"/>
          </ac:picMkLst>
        </pc:picChg>
        <pc:picChg chg="add del mod">
          <ac:chgData name="Verena Bloch" userId="341b6fd9-7ba3-442d-9171-e373bbe12d07" providerId="ADAL" clId="{36A61197-CA9E-4DD3-B0B9-61DA688F2B7E}" dt="2021-09-08T13:11:17.637" v="1885" actId="478"/>
          <ac:picMkLst>
            <pc:docMk/>
            <pc:sldMk cId="1409508873" sldId="340"/>
            <ac:picMk id="36" creationId="{32A016EF-8F13-4DB6-A51B-58D9855305D0}"/>
          </ac:picMkLst>
        </pc:picChg>
        <pc:picChg chg="add del mod">
          <ac:chgData name="Verena Bloch" userId="341b6fd9-7ba3-442d-9171-e373bbe12d07" providerId="ADAL" clId="{36A61197-CA9E-4DD3-B0B9-61DA688F2B7E}" dt="2021-09-08T13:11:17.637" v="1885" actId="478"/>
          <ac:picMkLst>
            <pc:docMk/>
            <pc:sldMk cId="1409508873" sldId="340"/>
            <ac:picMk id="37" creationId="{326FB036-6FB3-4188-8AB4-EB52C3002C7F}"/>
          </ac:picMkLst>
        </pc:picChg>
        <pc:picChg chg="add del mod">
          <ac:chgData name="Verena Bloch" userId="341b6fd9-7ba3-442d-9171-e373bbe12d07" providerId="ADAL" clId="{36A61197-CA9E-4DD3-B0B9-61DA688F2B7E}" dt="2021-09-08T13:11:23.411" v="1886" actId="478"/>
          <ac:picMkLst>
            <pc:docMk/>
            <pc:sldMk cId="1409508873" sldId="340"/>
            <ac:picMk id="38" creationId="{98443A23-595A-4D58-B4A2-815D37A8358B}"/>
          </ac:picMkLst>
        </pc:picChg>
        <pc:picChg chg="add del mod">
          <ac:chgData name="Verena Bloch" userId="341b6fd9-7ba3-442d-9171-e373bbe12d07" providerId="ADAL" clId="{36A61197-CA9E-4DD3-B0B9-61DA688F2B7E}" dt="2021-09-08T13:11:17.637" v="1885" actId="478"/>
          <ac:picMkLst>
            <pc:docMk/>
            <pc:sldMk cId="1409508873" sldId="340"/>
            <ac:picMk id="39" creationId="{12E7F3EA-89BD-4C8E-A08D-226D486F961E}"/>
          </ac:picMkLst>
        </pc:picChg>
        <pc:picChg chg="add del mod">
          <ac:chgData name="Verena Bloch" userId="341b6fd9-7ba3-442d-9171-e373bbe12d07" providerId="ADAL" clId="{36A61197-CA9E-4DD3-B0B9-61DA688F2B7E}" dt="2021-09-08T13:11:17.637" v="1885" actId="478"/>
          <ac:picMkLst>
            <pc:docMk/>
            <pc:sldMk cId="1409508873" sldId="340"/>
            <ac:picMk id="40" creationId="{293C3A4F-22EF-468E-86ED-C2705BB23712}"/>
          </ac:picMkLst>
        </pc:picChg>
        <pc:picChg chg="add del mod">
          <ac:chgData name="Verena Bloch" userId="341b6fd9-7ba3-442d-9171-e373bbe12d07" providerId="ADAL" clId="{36A61197-CA9E-4DD3-B0B9-61DA688F2B7E}" dt="2021-09-08T13:11:09.800" v="1881" actId="478"/>
          <ac:picMkLst>
            <pc:docMk/>
            <pc:sldMk cId="1409508873" sldId="340"/>
            <ac:picMk id="41" creationId="{5DA08C41-7DC6-4625-8106-B943E9C4F71C}"/>
          </ac:picMkLst>
        </pc:picChg>
        <pc:picChg chg="add del mod">
          <ac:chgData name="Verena Bloch" userId="341b6fd9-7ba3-442d-9171-e373bbe12d07" providerId="ADAL" clId="{36A61197-CA9E-4DD3-B0B9-61DA688F2B7E}" dt="2021-09-08T13:11:17.637" v="1885" actId="478"/>
          <ac:picMkLst>
            <pc:docMk/>
            <pc:sldMk cId="1409508873" sldId="340"/>
            <ac:picMk id="42" creationId="{7948993E-D0D1-4C7A-9303-2D7319529E23}"/>
          </ac:picMkLst>
        </pc:picChg>
        <pc:picChg chg="add del mod">
          <ac:chgData name="Verena Bloch" userId="341b6fd9-7ba3-442d-9171-e373bbe12d07" providerId="ADAL" clId="{36A61197-CA9E-4DD3-B0B9-61DA688F2B7E}" dt="2021-09-08T13:11:12.923" v="1884" actId="478"/>
          <ac:picMkLst>
            <pc:docMk/>
            <pc:sldMk cId="1409508873" sldId="340"/>
            <ac:picMk id="43" creationId="{4A6CE3A3-8F00-4541-B57C-1D096A92F8D6}"/>
          </ac:picMkLst>
        </pc:picChg>
        <pc:picChg chg="add del mod">
          <ac:chgData name="Verena Bloch" userId="341b6fd9-7ba3-442d-9171-e373bbe12d07" providerId="ADAL" clId="{36A61197-CA9E-4DD3-B0B9-61DA688F2B7E}" dt="2021-09-08T13:11:05.939" v="1879" actId="478"/>
          <ac:picMkLst>
            <pc:docMk/>
            <pc:sldMk cId="1409508873" sldId="340"/>
            <ac:picMk id="44" creationId="{50759E9C-7E38-4413-BEC8-BAE4163AB902}"/>
          </ac:picMkLst>
        </pc:picChg>
        <pc:picChg chg="add del mod">
          <ac:chgData name="Verena Bloch" userId="341b6fd9-7ba3-442d-9171-e373bbe12d07" providerId="ADAL" clId="{36A61197-CA9E-4DD3-B0B9-61DA688F2B7E}" dt="2021-09-08T13:11:17.637" v="1885" actId="478"/>
          <ac:picMkLst>
            <pc:docMk/>
            <pc:sldMk cId="1409508873" sldId="340"/>
            <ac:picMk id="45" creationId="{36E59C63-5374-4829-B85D-92D1F421B451}"/>
          </ac:picMkLst>
        </pc:picChg>
        <pc:picChg chg="add del mod">
          <ac:chgData name="Verena Bloch" userId="341b6fd9-7ba3-442d-9171-e373bbe12d07" providerId="ADAL" clId="{36A61197-CA9E-4DD3-B0B9-61DA688F2B7E}" dt="2021-09-08T13:11:11.996" v="1883" actId="478"/>
          <ac:picMkLst>
            <pc:docMk/>
            <pc:sldMk cId="1409508873" sldId="340"/>
            <ac:picMk id="46" creationId="{7884DC53-F8F6-4DEF-B8EF-3F010690F6BA}"/>
          </ac:picMkLst>
        </pc:picChg>
        <pc:picChg chg="add del mod">
          <ac:chgData name="Verena Bloch" userId="341b6fd9-7ba3-442d-9171-e373bbe12d07" providerId="ADAL" clId="{36A61197-CA9E-4DD3-B0B9-61DA688F2B7E}" dt="2021-09-08T13:11:11.100" v="1882" actId="478"/>
          <ac:picMkLst>
            <pc:docMk/>
            <pc:sldMk cId="1409508873" sldId="340"/>
            <ac:picMk id="47" creationId="{BA194C3E-3C1E-4114-8E7C-D4CCC2B7855F}"/>
          </ac:picMkLst>
        </pc:picChg>
        <pc:picChg chg="add del mod">
          <ac:chgData name="Verena Bloch" userId="341b6fd9-7ba3-442d-9171-e373bbe12d07" providerId="ADAL" clId="{36A61197-CA9E-4DD3-B0B9-61DA688F2B7E}" dt="2021-09-08T13:11:04.645" v="1878" actId="478"/>
          <ac:picMkLst>
            <pc:docMk/>
            <pc:sldMk cId="1409508873" sldId="340"/>
            <ac:picMk id="48" creationId="{79325CB2-1FCB-40DE-A31C-4420947E26AC}"/>
          </ac:picMkLst>
        </pc:picChg>
        <pc:picChg chg="add del mod">
          <ac:chgData name="Verena Bloch" userId="341b6fd9-7ba3-442d-9171-e373bbe12d07" providerId="ADAL" clId="{36A61197-CA9E-4DD3-B0B9-61DA688F2B7E}" dt="2021-09-08T13:11:03.548" v="1877" actId="478"/>
          <ac:picMkLst>
            <pc:docMk/>
            <pc:sldMk cId="1409508873" sldId="340"/>
            <ac:picMk id="49" creationId="{02DB031C-15D3-4B0C-A615-F4B76977E43C}"/>
          </ac:picMkLst>
        </pc:picChg>
        <pc:picChg chg="add del mod">
          <ac:chgData name="Verena Bloch" userId="341b6fd9-7ba3-442d-9171-e373bbe12d07" providerId="ADAL" clId="{36A61197-CA9E-4DD3-B0B9-61DA688F2B7E}" dt="2021-09-08T13:11:02.901" v="1876" actId="478"/>
          <ac:picMkLst>
            <pc:docMk/>
            <pc:sldMk cId="1409508873" sldId="340"/>
            <ac:picMk id="50" creationId="{8DBA332F-05AD-4925-9034-E0F1DBFC1723}"/>
          </ac:picMkLst>
        </pc:picChg>
        <pc:picChg chg="add del mod">
          <ac:chgData name="Verena Bloch" userId="341b6fd9-7ba3-442d-9171-e373bbe12d07" providerId="ADAL" clId="{36A61197-CA9E-4DD3-B0B9-61DA688F2B7E}" dt="2021-09-08T13:11:02.188" v="1875" actId="478"/>
          <ac:picMkLst>
            <pc:docMk/>
            <pc:sldMk cId="1409508873" sldId="340"/>
            <ac:picMk id="51" creationId="{3A417E00-0EA4-4890-A67A-856C8BF86A65}"/>
          </ac:picMkLst>
        </pc:picChg>
        <pc:picChg chg="add del mod">
          <ac:chgData name="Verena Bloch" userId="341b6fd9-7ba3-442d-9171-e373bbe12d07" providerId="ADAL" clId="{36A61197-CA9E-4DD3-B0B9-61DA688F2B7E}" dt="2021-09-08T13:11:01.188" v="1874" actId="478"/>
          <ac:picMkLst>
            <pc:docMk/>
            <pc:sldMk cId="1409508873" sldId="340"/>
            <ac:picMk id="52" creationId="{01870FFC-598F-41E4-BAB9-B9802940898E}"/>
          </ac:picMkLst>
        </pc:picChg>
        <pc:picChg chg="add del mod">
          <ac:chgData name="Verena Bloch" userId="341b6fd9-7ba3-442d-9171-e373bbe12d07" providerId="ADAL" clId="{36A61197-CA9E-4DD3-B0B9-61DA688F2B7E}" dt="2021-09-08T13:11:00.156" v="1873" actId="478"/>
          <ac:picMkLst>
            <pc:docMk/>
            <pc:sldMk cId="1409508873" sldId="340"/>
            <ac:picMk id="53" creationId="{14837058-80F9-4510-AD02-254B8AA9A5DD}"/>
          </ac:picMkLst>
        </pc:picChg>
        <pc:picChg chg="add del mod">
          <ac:chgData name="Verena Bloch" userId="341b6fd9-7ba3-442d-9171-e373bbe12d07" providerId="ADAL" clId="{36A61197-CA9E-4DD3-B0B9-61DA688F2B7E}" dt="2021-09-08T13:10:56.781" v="1872" actId="478"/>
          <ac:picMkLst>
            <pc:docMk/>
            <pc:sldMk cId="1409508873" sldId="340"/>
            <ac:picMk id="54" creationId="{17AC7EE2-88DB-4C07-A879-8E5E1B2B0614}"/>
          </ac:picMkLst>
        </pc:picChg>
        <pc:picChg chg="add mod">
          <ac:chgData name="Verena Bloch" userId="341b6fd9-7ba3-442d-9171-e373bbe12d07" providerId="ADAL" clId="{36A61197-CA9E-4DD3-B0B9-61DA688F2B7E}" dt="2021-09-08T13:12:00.713" v="1898" actId="14100"/>
          <ac:picMkLst>
            <pc:docMk/>
            <pc:sldMk cId="1409508873" sldId="340"/>
            <ac:picMk id="55" creationId="{97F422DE-7702-4453-8AF5-0D461C95F824}"/>
          </ac:picMkLst>
        </pc:picChg>
        <pc:picChg chg="add mod">
          <ac:chgData name="Verena Bloch" userId="341b6fd9-7ba3-442d-9171-e373bbe12d07" providerId="ADAL" clId="{36A61197-CA9E-4DD3-B0B9-61DA688F2B7E}" dt="2021-09-08T13:11:58.294" v="1897" actId="1076"/>
          <ac:picMkLst>
            <pc:docMk/>
            <pc:sldMk cId="1409508873" sldId="340"/>
            <ac:picMk id="56" creationId="{1132DB75-8BFF-4FFF-A927-D7061AFBFB4D}"/>
          </ac:picMkLst>
        </pc:picChg>
        <pc:picChg chg="add del mod">
          <ac:chgData name="Verena Bloch" userId="341b6fd9-7ba3-442d-9171-e373bbe12d07" providerId="ADAL" clId="{36A61197-CA9E-4DD3-B0B9-61DA688F2B7E}" dt="2021-09-08T13:12:02.312" v="1899" actId="478"/>
          <ac:picMkLst>
            <pc:docMk/>
            <pc:sldMk cId="1409508873" sldId="340"/>
            <ac:picMk id="57" creationId="{74C44063-43B9-45B1-8901-D2FE778BD497}"/>
          </ac:picMkLst>
        </pc:picChg>
        <pc:picChg chg="add mod">
          <ac:chgData name="Verena Bloch" userId="341b6fd9-7ba3-442d-9171-e373bbe12d07" providerId="ADAL" clId="{36A61197-CA9E-4DD3-B0B9-61DA688F2B7E}" dt="2021-09-08T13:11:46.087" v="1893" actId="14100"/>
          <ac:picMkLst>
            <pc:docMk/>
            <pc:sldMk cId="1409508873" sldId="340"/>
            <ac:picMk id="58" creationId="{8401CDD0-669D-46B1-8272-077B75281C9A}"/>
          </ac:picMkLst>
        </pc:picChg>
      </pc:sldChg>
      <pc:sldChg chg="ord">
        <pc:chgData name="Verena Bloch" userId="341b6fd9-7ba3-442d-9171-e373bbe12d07" providerId="ADAL" clId="{36A61197-CA9E-4DD3-B0B9-61DA688F2B7E}" dt="2021-09-08T19:10:31.486" v="4830"/>
        <pc:sldMkLst>
          <pc:docMk/>
          <pc:sldMk cId="2746970723" sldId="361"/>
        </pc:sldMkLst>
      </pc:sldChg>
      <pc:sldChg chg="ord">
        <pc:chgData name="Verena Bloch" userId="341b6fd9-7ba3-442d-9171-e373bbe12d07" providerId="ADAL" clId="{36A61197-CA9E-4DD3-B0B9-61DA688F2B7E}" dt="2021-09-08T13:00:28.941" v="1840"/>
        <pc:sldMkLst>
          <pc:docMk/>
          <pc:sldMk cId="1351377259" sldId="362"/>
        </pc:sldMkLst>
      </pc:sldChg>
      <pc:sldChg chg="ord">
        <pc:chgData name="Verena Bloch" userId="341b6fd9-7ba3-442d-9171-e373bbe12d07" providerId="ADAL" clId="{36A61197-CA9E-4DD3-B0B9-61DA688F2B7E}" dt="2021-09-08T13:31:56.049" v="2104"/>
        <pc:sldMkLst>
          <pc:docMk/>
          <pc:sldMk cId="3224722553" sldId="363"/>
        </pc:sldMkLst>
      </pc:sldChg>
      <pc:sldChg chg="addSp delSp modSp mod ord modAnim">
        <pc:chgData name="Verena Bloch" userId="341b6fd9-7ba3-442d-9171-e373bbe12d07" providerId="ADAL" clId="{36A61197-CA9E-4DD3-B0B9-61DA688F2B7E}" dt="2021-09-08T20:36:17.659" v="5742"/>
        <pc:sldMkLst>
          <pc:docMk/>
          <pc:sldMk cId="2545743497" sldId="365"/>
        </pc:sldMkLst>
        <pc:spChg chg="add del">
          <ac:chgData name="Verena Bloch" userId="341b6fd9-7ba3-442d-9171-e373bbe12d07" providerId="ADAL" clId="{36A61197-CA9E-4DD3-B0B9-61DA688F2B7E}" dt="2021-09-08T20:21:38.062" v="5662" actId="478"/>
          <ac:spMkLst>
            <pc:docMk/>
            <pc:sldMk cId="2545743497" sldId="365"/>
            <ac:spMk id="3" creationId="{4F339CA2-A5DB-429B-9EF3-7D2FC14BDD4F}"/>
          </ac:spMkLst>
        </pc:spChg>
        <pc:spChg chg="add mod">
          <ac:chgData name="Verena Bloch" userId="341b6fd9-7ba3-442d-9171-e373bbe12d07" providerId="ADAL" clId="{36A61197-CA9E-4DD3-B0B9-61DA688F2B7E}" dt="2021-09-08T20:10:30.639" v="5651" actId="20577"/>
          <ac:spMkLst>
            <pc:docMk/>
            <pc:sldMk cId="2545743497" sldId="365"/>
            <ac:spMk id="7" creationId="{FB955077-61EF-42B5-8D07-D2A89104B320}"/>
          </ac:spMkLst>
        </pc:spChg>
        <pc:picChg chg="add mod">
          <ac:chgData name="Verena Bloch" userId="341b6fd9-7ba3-442d-9171-e373bbe12d07" providerId="ADAL" clId="{36A61197-CA9E-4DD3-B0B9-61DA688F2B7E}" dt="2021-09-08T20:20:41.025" v="5660" actId="14100"/>
          <ac:picMkLst>
            <pc:docMk/>
            <pc:sldMk cId="2545743497" sldId="365"/>
            <ac:picMk id="2" creationId="{0096D34C-943F-4AED-984E-08A72C1BA58D}"/>
          </ac:picMkLst>
        </pc:picChg>
        <pc:picChg chg="add mod modCrop">
          <ac:chgData name="Verena Bloch" userId="341b6fd9-7ba3-442d-9171-e373bbe12d07" providerId="ADAL" clId="{36A61197-CA9E-4DD3-B0B9-61DA688F2B7E}" dt="2021-09-08T20:24:00.980" v="5667" actId="1076"/>
          <ac:picMkLst>
            <pc:docMk/>
            <pc:sldMk cId="2545743497" sldId="365"/>
            <ac:picMk id="4" creationId="{EF140919-F3BB-495B-86D1-E30DD3AB4ED6}"/>
          </ac:picMkLst>
        </pc:picChg>
        <pc:picChg chg="add mod modCrop">
          <ac:chgData name="Verena Bloch" userId="341b6fd9-7ba3-442d-9171-e373bbe12d07" providerId="ADAL" clId="{36A61197-CA9E-4DD3-B0B9-61DA688F2B7E}" dt="2021-09-08T20:27:38.046" v="5683" actId="1076"/>
          <ac:picMkLst>
            <pc:docMk/>
            <pc:sldMk cId="2545743497" sldId="365"/>
            <ac:picMk id="5" creationId="{BB748CFD-47FE-40E2-9D00-A38C1DF2D693}"/>
          </ac:picMkLst>
        </pc:picChg>
        <pc:picChg chg="del">
          <ac:chgData name="Verena Bloch" userId="341b6fd9-7ba3-442d-9171-e373bbe12d07" providerId="ADAL" clId="{36A61197-CA9E-4DD3-B0B9-61DA688F2B7E}" dt="2021-09-08T20:10:07.200" v="5635" actId="478"/>
          <ac:picMkLst>
            <pc:docMk/>
            <pc:sldMk cId="2545743497" sldId="365"/>
            <ac:picMk id="9" creationId="{216B2B29-095B-4C7D-81B4-753A4396AA2B}"/>
          </ac:picMkLst>
        </pc:picChg>
      </pc:sldChg>
      <pc:sldChg chg="del ord">
        <pc:chgData name="Verena Bloch" userId="341b6fd9-7ba3-442d-9171-e373bbe12d07" providerId="ADAL" clId="{36A61197-CA9E-4DD3-B0B9-61DA688F2B7E}" dt="2021-09-08T20:10:09.450" v="5636" actId="47"/>
        <pc:sldMkLst>
          <pc:docMk/>
          <pc:sldMk cId="720613861" sldId="366"/>
        </pc:sldMkLst>
      </pc:sldChg>
      <pc:sldChg chg="addSp delSp modSp add del mod ord">
        <pc:chgData name="Verena Bloch" userId="341b6fd9-7ba3-442d-9171-e373bbe12d07" providerId="ADAL" clId="{36A61197-CA9E-4DD3-B0B9-61DA688F2B7E}" dt="2021-09-08T10:08:46.126" v="953" actId="47"/>
        <pc:sldMkLst>
          <pc:docMk/>
          <pc:sldMk cId="1933212724" sldId="367"/>
        </pc:sldMkLst>
        <pc:spChg chg="mod">
          <ac:chgData name="Verena Bloch" userId="341b6fd9-7ba3-442d-9171-e373bbe12d07" providerId="ADAL" clId="{36A61197-CA9E-4DD3-B0B9-61DA688F2B7E}" dt="2021-09-08T08:41:09.815" v="159" actId="20577"/>
          <ac:spMkLst>
            <pc:docMk/>
            <pc:sldMk cId="1933212724" sldId="367"/>
            <ac:spMk id="2" creationId="{DDE5CD4C-C971-46E4-B1D2-4BF100361E53}"/>
          </ac:spMkLst>
        </pc:spChg>
        <pc:spChg chg="mod">
          <ac:chgData name="Verena Bloch" userId="341b6fd9-7ba3-442d-9171-e373bbe12d07" providerId="ADAL" clId="{36A61197-CA9E-4DD3-B0B9-61DA688F2B7E}" dt="2021-09-08T10:08:43.340" v="952" actId="6549"/>
          <ac:spMkLst>
            <pc:docMk/>
            <pc:sldMk cId="1933212724" sldId="367"/>
            <ac:spMk id="9" creationId="{F279C930-91D1-4CC3-B2C6-215C0E043BE3}"/>
          </ac:spMkLst>
        </pc:spChg>
        <pc:picChg chg="del">
          <ac:chgData name="Verena Bloch" userId="341b6fd9-7ba3-442d-9171-e373bbe12d07" providerId="ADAL" clId="{36A61197-CA9E-4DD3-B0B9-61DA688F2B7E}" dt="2021-09-08T08:41:12.191" v="160" actId="478"/>
          <ac:picMkLst>
            <pc:docMk/>
            <pc:sldMk cId="1933212724" sldId="367"/>
            <ac:picMk id="6" creationId="{C2FDB6E7-2A39-43DD-ADD6-AC947EC76D0F}"/>
          </ac:picMkLst>
        </pc:picChg>
        <pc:picChg chg="del">
          <ac:chgData name="Verena Bloch" userId="341b6fd9-7ba3-442d-9171-e373bbe12d07" providerId="ADAL" clId="{36A61197-CA9E-4DD3-B0B9-61DA688F2B7E}" dt="2021-09-08T08:41:45.695" v="186" actId="478"/>
          <ac:picMkLst>
            <pc:docMk/>
            <pc:sldMk cId="1933212724" sldId="367"/>
            <ac:picMk id="7" creationId="{74836E74-D2C1-40D0-B55A-632BEA699382}"/>
          </ac:picMkLst>
        </pc:picChg>
        <pc:picChg chg="add mod ord">
          <ac:chgData name="Verena Bloch" userId="341b6fd9-7ba3-442d-9171-e373bbe12d07" providerId="ADAL" clId="{36A61197-CA9E-4DD3-B0B9-61DA688F2B7E}" dt="2021-09-08T08:42:24.128" v="195" actId="1076"/>
          <ac:picMkLst>
            <pc:docMk/>
            <pc:sldMk cId="1933212724" sldId="367"/>
            <ac:picMk id="10" creationId="{986E7DCC-6AEC-42D6-AF79-081552EF359D}"/>
          </ac:picMkLst>
        </pc:picChg>
        <pc:picChg chg="mod">
          <ac:chgData name="Verena Bloch" userId="341b6fd9-7ba3-442d-9171-e373bbe12d07" providerId="ADAL" clId="{36A61197-CA9E-4DD3-B0B9-61DA688F2B7E}" dt="2021-09-08T08:42:20.631" v="194" actId="14100"/>
          <ac:picMkLst>
            <pc:docMk/>
            <pc:sldMk cId="1933212724" sldId="367"/>
            <ac:picMk id="18" creationId="{E1443C1C-9D36-491D-B69B-BF78DC2C0535}"/>
          </ac:picMkLst>
        </pc:picChg>
      </pc:sldChg>
      <pc:sldChg chg="delSp add del mod">
        <pc:chgData name="Verena Bloch" userId="341b6fd9-7ba3-442d-9171-e373bbe12d07" providerId="ADAL" clId="{36A61197-CA9E-4DD3-B0B9-61DA688F2B7E}" dt="2021-09-08T08:42:28.275" v="196" actId="47"/>
        <pc:sldMkLst>
          <pc:docMk/>
          <pc:sldMk cId="2021906117" sldId="368"/>
        </pc:sldMkLst>
        <pc:picChg chg="del">
          <ac:chgData name="Verena Bloch" userId="341b6fd9-7ba3-442d-9171-e373bbe12d07" providerId="ADAL" clId="{36A61197-CA9E-4DD3-B0B9-61DA688F2B7E}" dt="2021-09-08T08:41:48.368" v="187" actId="478"/>
          <ac:picMkLst>
            <pc:docMk/>
            <pc:sldMk cId="2021906117" sldId="368"/>
            <ac:picMk id="7" creationId="{74836E74-D2C1-40D0-B55A-632BEA699382}"/>
          </ac:picMkLst>
        </pc:picChg>
      </pc:sldChg>
      <pc:sldChg chg="modSp add mod ord modNotesTx">
        <pc:chgData name="Verena Bloch" userId="341b6fd9-7ba3-442d-9171-e373bbe12d07" providerId="ADAL" clId="{36A61197-CA9E-4DD3-B0B9-61DA688F2B7E}" dt="2021-09-08T13:49:05.520" v="2524" actId="20577"/>
        <pc:sldMkLst>
          <pc:docMk/>
          <pc:sldMk cId="3162329327" sldId="368"/>
        </pc:sldMkLst>
        <pc:spChg chg="mod">
          <ac:chgData name="Verena Bloch" userId="341b6fd9-7ba3-442d-9171-e373bbe12d07" providerId="ADAL" clId="{36A61197-CA9E-4DD3-B0B9-61DA688F2B7E}" dt="2021-09-08T08:42:43.121" v="225" actId="20577"/>
          <ac:spMkLst>
            <pc:docMk/>
            <pc:sldMk cId="3162329327" sldId="368"/>
            <ac:spMk id="2" creationId="{DDE5CD4C-C971-46E4-B1D2-4BF100361E53}"/>
          </ac:spMkLst>
        </pc:spChg>
        <pc:spChg chg="mod">
          <ac:chgData name="Verena Bloch" userId="341b6fd9-7ba3-442d-9171-e373bbe12d07" providerId="ADAL" clId="{36A61197-CA9E-4DD3-B0B9-61DA688F2B7E}" dt="2021-09-08T13:49:05.520" v="2524" actId="20577"/>
          <ac:spMkLst>
            <pc:docMk/>
            <pc:sldMk cId="3162329327" sldId="368"/>
            <ac:spMk id="9" creationId="{F279C930-91D1-4CC3-B2C6-215C0E043BE3}"/>
          </ac:spMkLst>
        </pc:spChg>
      </pc:sldChg>
      <pc:sldChg chg="modSp add mod modNotesTx">
        <pc:chgData name="Verena Bloch" userId="341b6fd9-7ba3-442d-9171-e373bbe12d07" providerId="ADAL" clId="{36A61197-CA9E-4DD3-B0B9-61DA688F2B7E}" dt="2021-09-08T10:13:43.278" v="1011" actId="20577"/>
        <pc:sldMkLst>
          <pc:docMk/>
          <pc:sldMk cId="2017490707" sldId="369"/>
        </pc:sldMkLst>
        <pc:spChg chg="mod">
          <ac:chgData name="Verena Bloch" userId="341b6fd9-7ba3-442d-9171-e373bbe12d07" providerId="ADAL" clId="{36A61197-CA9E-4DD3-B0B9-61DA688F2B7E}" dt="2021-09-08T10:09:24.797" v="972" actId="20577"/>
          <ac:spMkLst>
            <pc:docMk/>
            <pc:sldMk cId="2017490707" sldId="369"/>
            <ac:spMk id="2" creationId="{DDE5CD4C-C971-46E4-B1D2-4BF100361E53}"/>
          </ac:spMkLst>
        </pc:spChg>
        <pc:spChg chg="mod">
          <ac:chgData name="Verena Bloch" userId="341b6fd9-7ba3-442d-9171-e373bbe12d07" providerId="ADAL" clId="{36A61197-CA9E-4DD3-B0B9-61DA688F2B7E}" dt="2021-09-08T10:09:40.501" v="973" actId="20577"/>
          <ac:spMkLst>
            <pc:docMk/>
            <pc:sldMk cId="2017490707" sldId="369"/>
            <ac:spMk id="9" creationId="{F279C930-91D1-4CC3-B2C6-215C0E043BE3}"/>
          </ac:spMkLst>
        </pc:spChg>
      </pc:sldChg>
      <pc:sldChg chg="addSp delSp modSp add mod ord modNotesTx">
        <pc:chgData name="Verena Bloch" userId="341b6fd9-7ba3-442d-9171-e373bbe12d07" providerId="ADAL" clId="{36A61197-CA9E-4DD3-B0B9-61DA688F2B7E}" dt="2021-09-08T20:48:19.640" v="5786" actId="20577"/>
        <pc:sldMkLst>
          <pc:docMk/>
          <pc:sldMk cId="3790034708" sldId="370"/>
        </pc:sldMkLst>
        <pc:spChg chg="mod">
          <ac:chgData name="Verena Bloch" userId="341b6fd9-7ba3-442d-9171-e373bbe12d07" providerId="ADAL" clId="{36A61197-CA9E-4DD3-B0B9-61DA688F2B7E}" dt="2021-09-08T20:48:19.640" v="5786" actId="20577"/>
          <ac:spMkLst>
            <pc:docMk/>
            <pc:sldMk cId="3790034708" sldId="370"/>
            <ac:spMk id="2" creationId="{DDE5CD4C-C971-46E4-B1D2-4BF100361E53}"/>
          </ac:spMkLst>
        </pc:spChg>
        <pc:spChg chg="add del mod">
          <ac:chgData name="Verena Bloch" userId="341b6fd9-7ba3-442d-9171-e373bbe12d07" providerId="ADAL" clId="{36A61197-CA9E-4DD3-B0B9-61DA688F2B7E}" dt="2021-09-08T10:14:08.469" v="1018" actId="478"/>
          <ac:spMkLst>
            <pc:docMk/>
            <pc:sldMk cId="3790034708" sldId="370"/>
            <ac:spMk id="4" creationId="{6EE16EF8-E17F-4BE5-8256-F775E343537A}"/>
          </ac:spMkLst>
        </pc:spChg>
        <pc:spChg chg="del mod">
          <ac:chgData name="Verena Bloch" userId="341b6fd9-7ba3-442d-9171-e373bbe12d07" providerId="ADAL" clId="{36A61197-CA9E-4DD3-B0B9-61DA688F2B7E}" dt="2021-09-08T10:14:06.811" v="1017" actId="478"/>
          <ac:spMkLst>
            <pc:docMk/>
            <pc:sldMk cId="3790034708" sldId="370"/>
            <ac:spMk id="9" creationId="{F279C930-91D1-4CC3-B2C6-215C0E043BE3}"/>
          </ac:spMkLst>
        </pc:spChg>
        <pc:spChg chg="add mod">
          <ac:chgData name="Verena Bloch" userId="341b6fd9-7ba3-442d-9171-e373bbe12d07" providerId="ADAL" clId="{36A61197-CA9E-4DD3-B0B9-61DA688F2B7E}" dt="2021-09-08T20:47:46.721" v="5761" actId="113"/>
          <ac:spMkLst>
            <pc:docMk/>
            <pc:sldMk cId="3790034708" sldId="370"/>
            <ac:spMk id="10" creationId="{FD29D8EC-CD16-4AA4-AFC4-3AEF3CDBA011}"/>
          </ac:spMkLst>
        </pc:spChg>
        <pc:spChg chg="add del mod">
          <ac:chgData name="Verena Bloch" userId="341b6fd9-7ba3-442d-9171-e373bbe12d07" providerId="ADAL" clId="{36A61197-CA9E-4DD3-B0B9-61DA688F2B7E}" dt="2021-09-08T10:33:00.880" v="1123" actId="478"/>
          <ac:spMkLst>
            <pc:docMk/>
            <pc:sldMk cId="3790034708" sldId="370"/>
            <ac:spMk id="11" creationId="{528DC8CD-0AC1-411F-AE1A-D0967A09696B}"/>
          </ac:spMkLst>
        </pc:spChg>
        <pc:picChg chg="del">
          <ac:chgData name="Verena Bloch" userId="341b6fd9-7ba3-442d-9171-e373bbe12d07" providerId="ADAL" clId="{36A61197-CA9E-4DD3-B0B9-61DA688F2B7E}" dt="2021-09-08T10:14:04.105" v="1015" actId="478"/>
          <ac:picMkLst>
            <pc:docMk/>
            <pc:sldMk cId="3790034708" sldId="370"/>
            <ac:picMk id="6" creationId="{C2FDB6E7-2A39-43DD-ADD6-AC947EC76D0F}"/>
          </ac:picMkLst>
        </pc:picChg>
        <pc:picChg chg="del">
          <ac:chgData name="Verena Bloch" userId="341b6fd9-7ba3-442d-9171-e373bbe12d07" providerId="ADAL" clId="{36A61197-CA9E-4DD3-B0B9-61DA688F2B7E}" dt="2021-09-08T13:42:59.165" v="2227" actId="478"/>
          <ac:picMkLst>
            <pc:docMk/>
            <pc:sldMk cId="3790034708" sldId="370"/>
            <ac:picMk id="7" creationId="{74836E74-D2C1-40D0-B55A-632BEA699382}"/>
          </ac:picMkLst>
        </pc:picChg>
      </pc:sldChg>
      <pc:sldChg chg="modSp add mod ord">
        <pc:chgData name="Verena Bloch" userId="341b6fd9-7ba3-442d-9171-e373bbe12d07" providerId="ADAL" clId="{36A61197-CA9E-4DD3-B0B9-61DA688F2B7E}" dt="2021-09-08T12:55:20.855" v="1788" actId="20577"/>
        <pc:sldMkLst>
          <pc:docMk/>
          <pc:sldMk cId="3442394969" sldId="371"/>
        </pc:sldMkLst>
        <pc:spChg chg="mod">
          <ac:chgData name="Verena Bloch" userId="341b6fd9-7ba3-442d-9171-e373bbe12d07" providerId="ADAL" clId="{36A61197-CA9E-4DD3-B0B9-61DA688F2B7E}" dt="2021-09-08T12:55:20.855" v="1788" actId="20577"/>
          <ac:spMkLst>
            <pc:docMk/>
            <pc:sldMk cId="3442394969" sldId="371"/>
            <ac:spMk id="2" creationId="{DDE5CD4C-C971-46E4-B1D2-4BF100361E53}"/>
          </ac:spMkLst>
        </pc:spChg>
      </pc:sldChg>
      <pc:sldChg chg="delSp modSp add mod">
        <pc:chgData name="Verena Bloch" userId="341b6fd9-7ba3-442d-9171-e373bbe12d07" providerId="ADAL" clId="{36A61197-CA9E-4DD3-B0B9-61DA688F2B7E}" dt="2021-09-08T12:25:06.663" v="1451" actId="207"/>
        <pc:sldMkLst>
          <pc:docMk/>
          <pc:sldMk cId="2972811899" sldId="372"/>
        </pc:sldMkLst>
        <pc:spChg chg="mod">
          <ac:chgData name="Verena Bloch" userId="341b6fd9-7ba3-442d-9171-e373bbe12d07" providerId="ADAL" clId="{36A61197-CA9E-4DD3-B0B9-61DA688F2B7E}" dt="2021-09-08T12:24:41.846" v="1443" actId="5793"/>
          <ac:spMkLst>
            <pc:docMk/>
            <pc:sldMk cId="2972811899" sldId="372"/>
            <ac:spMk id="2" creationId="{DDE5CD4C-C971-46E4-B1D2-4BF100361E53}"/>
          </ac:spMkLst>
        </pc:spChg>
        <pc:spChg chg="mod">
          <ac:chgData name="Verena Bloch" userId="341b6fd9-7ba3-442d-9171-e373bbe12d07" providerId="ADAL" clId="{36A61197-CA9E-4DD3-B0B9-61DA688F2B7E}" dt="2021-09-08T12:25:06.663" v="1451" actId="207"/>
          <ac:spMkLst>
            <pc:docMk/>
            <pc:sldMk cId="2972811899" sldId="372"/>
            <ac:spMk id="11" creationId="{F3B36A00-2A7E-451E-B0DE-DA649F843398}"/>
          </ac:spMkLst>
        </pc:spChg>
        <pc:picChg chg="del">
          <ac:chgData name="Verena Bloch" userId="341b6fd9-7ba3-442d-9171-e373bbe12d07" providerId="ADAL" clId="{36A61197-CA9E-4DD3-B0B9-61DA688F2B7E}" dt="2021-09-08T12:24:44.227" v="1444" actId="478"/>
          <ac:picMkLst>
            <pc:docMk/>
            <pc:sldMk cId="2972811899" sldId="372"/>
            <ac:picMk id="13" creationId="{958AD2EC-64A5-428B-B872-DD67995762D0}"/>
          </ac:picMkLst>
        </pc:picChg>
      </pc:sldChg>
      <pc:sldChg chg="addSp delSp modSp add mod ord modTransition modNotesTx">
        <pc:chgData name="Verena Bloch" userId="341b6fd9-7ba3-442d-9171-e373bbe12d07" providerId="ADAL" clId="{36A61197-CA9E-4DD3-B0B9-61DA688F2B7E}" dt="2021-09-08T21:02:51.726" v="5800"/>
        <pc:sldMkLst>
          <pc:docMk/>
          <pc:sldMk cId="422852905" sldId="373"/>
        </pc:sldMkLst>
        <pc:spChg chg="del">
          <ac:chgData name="Verena Bloch" userId="341b6fd9-7ba3-442d-9171-e373bbe12d07" providerId="ADAL" clId="{36A61197-CA9E-4DD3-B0B9-61DA688F2B7E}" dt="2021-09-08T12:27:41.379" v="1455" actId="478"/>
          <ac:spMkLst>
            <pc:docMk/>
            <pc:sldMk cId="422852905" sldId="373"/>
            <ac:spMk id="2" creationId="{DDE5CD4C-C971-46E4-B1D2-4BF100361E53}"/>
          </ac:spMkLst>
        </pc:spChg>
        <pc:spChg chg="add del mod">
          <ac:chgData name="Verena Bloch" userId="341b6fd9-7ba3-442d-9171-e373bbe12d07" providerId="ADAL" clId="{36A61197-CA9E-4DD3-B0B9-61DA688F2B7E}" dt="2021-09-08T12:27:43.614" v="1456" actId="478"/>
          <ac:spMkLst>
            <pc:docMk/>
            <pc:sldMk cId="422852905" sldId="373"/>
            <ac:spMk id="4" creationId="{FC294C98-892A-4800-A065-0722803EBBAE}"/>
          </ac:spMkLst>
        </pc:spChg>
        <pc:spChg chg="del">
          <ac:chgData name="Verena Bloch" userId="341b6fd9-7ba3-442d-9171-e373bbe12d07" providerId="ADAL" clId="{36A61197-CA9E-4DD3-B0B9-61DA688F2B7E}" dt="2021-09-08T12:27:38.686" v="1454" actId="478"/>
          <ac:spMkLst>
            <pc:docMk/>
            <pc:sldMk cId="422852905" sldId="373"/>
            <ac:spMk id="9" creationId="{F279C930-91D1-4CC3-B2C6-215C0E043BE3}"/>
          </ac:spMkLst>
        </pc:spChg>
        <pc:spChg chg="add del mod">
          <ac:chgData name="Verena Bloch" userId="341b6fd9-7ba3-442d-9171-e373bbe12d07" providerId="ADAL" clId="{36A61197-CA9E-4DD3-B0B9-61DA688F2B7E}" dt="2021-09-08T12:30:21.304" v="1514" actId="478"/>
          <ac:spMkLst>
            <pc:docMk/>
            <pc:sldMk cId="422852905" sldId="373"/>
            <ac:spMk id="12" creationId="{79A0DA87-BB25-4E17-AEBD-755E75741B63}"/>
          </ac:spMkLst>
        </pc:spChg>
        <pc:spChg chg="add del mod">
          <ac:chgData name="Verena Bloch" userId="341b6fd9-7ba3-442d-9171-e373bbe12d07" providerId="ADAL" clId="{36A61197-CA9E-4DD3-B0B9-61DA688F2B7E}" dt="2021-09-08T12:30:21.304" v="1514" actId="478"/>
          <ac:spMkLst>
            <pc:docMk/>
            <pc:sldMk cId="422852905" sldId="373"/>
            <ac:spMk id="13" creationId="{DEBBD11B-4E4C-4121-8C24-D3786F5D672E}"/>
          </ac:spMkLst>
        </pc:spChg>
        <pc:spChg chg="add del mod">
          <ac:chgData name="Verena Bloch" userId="341b6fd9-7ba3-442d-9171-e373bbe12d07" providerId="ADAL" clId="{36A61197-CA9E-4DD3-B0B9-61DA688F2B7E}" dt="2021-09-08T12:30:21.304" v="1514" actId="478"/>
          <ac:spMkLst>
            <pc:docMk/>
            <pc:sldMk cId="422852905" sldId="373"/>
            <ac:spMk id="15" creationId="{513E1E19-9C71-4E67-873C-5B4F89AAE9BB}"/>
          </ac:spMkLst>
        </pc:spChg>
        <pc:spChg chg="add del mod">
          <ac:chgData name="Verena Bloch" userId="341b6fd9-7ba3-442d-9171-e373bbe12d07" providerId="ADAL" clId="{36A61197-CA9E-4DD3-B0B9-61DA688F2B7E}" dt="2021-09-08T12:30:21.304" v="1514" actId="478"/>
          <ac:spMkLst>
            <pc:docMk/>
            <pc:sldMk cId="422852905" sldId="373"/>
            <ac:spMk id="16" creationId="{0100158D-3FAD-4A76-928D-73E4BB6DA10E}"/>
          </ac:spMkLst>
        </pc:spChg>
        <pc:spChg chg="add del mod">
          <ac:chgData name="Verena Bloch" userId="341b6fd9-7ba3-442d-9171-e373bbe12d07" providerId="ADAL" clId="{36A61197-CA9E-4DD3-B0B9-61DA688F2B7E}" dt="2021-09-08T12:31:12.229" v="1520" actId="478"/>
          <ac:spMkLst>
            <pc:docMk/>
            <pc:sldMk cId="422852905" sldId="373"/>
            <ac:spMk id="19" creationId="{3AD86E19-78D8-47DF-B547-EBAA99FBCE9A}"/>
          </ac:spMkLst>
        </pc:spChg>
        <pc:spChg chg="add del mod">
          <ac:chgData name="Verena Bloch" userId="341b6fd9-7ba3-442d-9171-e373bbe12d07" providerId="ADAL" clId="{36A61197-CA9E-4DD3-B0B9-61DA688F2B7E}" dt="2021-09-08T12:31:06.279" v="1518" actId="478"/>
          <ac:spMkLst>
            <pc:docMk/>
            <pc:sldMk cId="422852905" sldId="373"/>
            <ac:spMk id="20" creationId="{4501B222-9977-4E89-91BB-6AB31E9E37E9}"/>
          </ac:spMkLst>
        </pc:spChg>
        <pc:spChg chg="add mod">
          <ac:chgData name="Verena Bloch" userId="341b6fd9-7ba3-442d-9171-e373bbe12d07" providerId="ADAL" clId="{36A61197-CA9E-4DD3-B0B9-61DA688F2B7E}" dt="2021-09-08T12:41:22.517" v="1550" actId="255"/>
          <ac:spMkLst>
            <pc:docMk/>
            <pc:sldMk cId="422852905" sldId="373"/>
            <ac:spMk id="23" creationId="{89AC125B-0CF9-4500-8A0A-937615627F7E}"/>
          </ac:spMkLst>
        </pc:spChg>
        <pc:spChg chg="add mod">
          <ac:chgData name="Verena Bloch" userId="341b6fd9-7ba3-442d-9171-e373bbe12d07" providerId="ADAL" clId="{36A61197-CA9E-4DD3-B0B9-61DA688F2B7E}" dt="2021-09-08T12:32:33.221" v="1537" actId="1076"/>
          <ac:spMkLst>
            <pc:docMk/>
            <pc:sldMk cId="422852905" sldId="373"/>
            <ac:spMk id="24" creationId="{93B25B72-3CC5-4792-A2A8-8EC38D528236}"/>
          </ac:spMkLst>
        </pc:spChg>
        <pc:picChg chg="del">
          <ac:chgData name="Verena Bloch" userId="341b6fd9-7ba3-442d-9171-e373bbe12d07" providerId="ADAL" clId="{36A61197-CA9E-4DD3-B0B9-61DA688F2B7E}" dt="2021-09-08T19:49:24.226" v="5634" actId="478"/>
          <ac:picMkLst>
            <pc:docMk/>
            <pc:sldMk cId="422852905" sldId="373"/>
            <ac:picMk id="10" creationId="{986E7DCC-6AEC-42D6-AF79-081552EF359D}"/>
          </ac:picMkLst>
        </pc:picChg>
        <pc:picChg chg="add del mod">
          <ac:chgData name="Verena Bloch" userId="341b6fd9-7ba3-442d-9171-e373bbe12d07" providerId="ADAL" clId="{36A61197-CA9E-4DD3-B0B9-61DA688F2B7E}" dt="2021-09-08T12:27:54.024" v="1458" actId="478"/>
          <ac:picMkLst>
            <pc:docMk/>
            <pc:sldMk cId="422852905" sldId="373"/>
            <ac:picMk id="11" creationId="{48E75BB4-F58C-4F3A-B3CE-BDCB525C15B7}"/>
          </ac:picMkLst>
        </pc:picChg>
        <pc:picChg chg="add del mod">
          <ac:chgData name="Verena Bloch" userId="341b6fd9-7ba3-442d-9171-e373bbe12d07" providerId="ADAL" clId="{36A61197-CA9E-4DD3-B0B9-61DA688F2B7E}" dt="2021-09-08T12:30:21.304" v="1514" actId="478"/>
          <ac:picMkLst>
            <pc:docMk/>
            <pc:sldMk cId="422852905" sldId="373"/>
            <ac:picMk id="14" creationId="{BC108B64-A0B0-47BF-A687-409C9DA40AA1}"/>
          </ac:picMkLst>
        </pc:picChg>
        <pc:picChg chg="add mod">
          <ac:chgData name="Verena Bloch" userId="341b6fd9-7ba3-442d-9171-e373bbe12d07" providerId="ADAL" clId="{36A61197-CA9E-4DD3-B0B9-61DA688F2B7E}" dt="2021-09-08T12:28:02.217" v="1459"/>
          <ac:picMkLst>
            <pc:docMk/>
            <pc:sldMk cId="422852905" sldId="373"/>
            <ac:picMk id="17" creationId="{1F0F0C4A-913E-455C-8AB6-BC504DF6C0B4}"/>
          </ac:picMkLst>
        </pc:picChg>
        <pc:picChg chg="add del mod">
          <ac:chgData name="Verena Bloch" userId="341b6fd9-7ba3-442d-9171-e373bbe12d07" providerId="ADAL" clId="{36A61197-CA9E-4DD3-B0B9-61DA688F2B7E}" dt="2021-09-08T12:30:50.749" v="1517" actId="478"/>
          <ac:picMkLst>
            <pc:docMk/>
            <pc:sldMk cId="422852905" sldId="373"/>
            <ac:picMk id="21" creationId="{CF65B5FC-7149-4106-9884-D5739A3154CC}"/>
          </ac:picMkLst>
        </pc:picChg>
        <pc:picChg chg="add del mod">
          <ac:chgData name="Verena Bloch" userId="341b6fd9-7ba3-442d-9171-e373bbe12d07" providerId="ADAL" clId="{36A61197-CA9E-4DD3-B0B9-61DA688F2B7E}" dt="2021-09-08T12:30:48.705" v="1516" actId="478"/>
          <ac:picMkLst>
            <pc:docMk/>
            <pc:sldMk cId="422852905" sldId="373"/>
            <ac:picMk id="22" creationId="{42CEE21F-6EF1-4B0C-A121-7EBE915333B3}"/>
          </ac:picMkLst>
        </pc:picChg>
        <pc:picChg chg="add mod">
          <ac:chgData name="Verena Bloch" userId="341b6fd9-7ba3-442d-9171-e373bbe12d07" providerId="ADAL" clId="{36A61197-CA9E-4DD3-B0B9-61DA688F2B7E}" dt="2021-09-08T12:32:03.830" v="1533" actId="1076"/>
          <ac:picMkLst>
            <pc:docMk/>
            <pc:sldMk cId="422852905" sldId="373"/>
            <ac:picMk id="25" creationId="{DBD37A23-DA5B-46B3-AB84-24DBC0953BAE}"/>
          </ac:picMkLst>
        </pc:picChg>
        <pc:cxnChg chg="mod">
          <ac:chgData name="Verena Bloch" userId="341b6fd9-7ba3-442d-9171-e373bbe12d07" providerId="ADAL" clId="{36A61197-CA9E-4DD3-B0B9-61DA688F2B7E}" dt="2021-09-08T12:28:44.839" v="1481" actId="1037"/>
          <ac:cxnSpMkLst>
            <pc:docMk/>
            <pc:sldMk cId="422852905" sldId="373"/>
            <ac:cxnSpMk id="8" creationId="{952F9E64-1474-5B4D-B9BD-95323DBD93E6}"/>
          </ac:cxnSpMkLst>
        </pc:cxnChg>
      </pc:sldChg>
      <pc:sldChg chg="delSp modSp add mod ord modTransition">
        <pc:chgData name="Verena Bloch" userId="341b6fd9-7ba3-442d-9171-e373bbe12d07" providerId="ADAL" clId="{36A61197-CA9E-4DD3-B0B9-61DA688F2B7E}" dt="2021-09-08T21:02:39.537" v="5798"/>
        <pc:sldMkLst>
          <pc:docMk/>
          <pc:sldMk cId="4177693581" sldId="374"/>
        </pc:sldMkLst>
        <pc:spChg chg="mod">
          <ac:chgData name="Verena Bloch" userId="341b6fd9-7ba3-442d-9171-e373bbe12d07" providerId="ADAL" clId="{36A61197-CA9E-4DD3-B0B9-61DA688F2B7E}" dt="2021-09-08T12:42:04.525" v="1565" actId="1076"/>
          <ac:spMkLst>
            <pc:docMk/>
            <pc:sldMk cId="4177693581" sldId="374"/>
            <ac:spMk id="12" creationId="{79A0DA87-BB25-4E17-AEBD-755E75741B63}"/>
          </ac:spMkLst>
        </pc:spChg>
        <pc:spChg chg="mod">
          <ac:chgData name="Verena Bloch" userId="341b6fd9-7ba3-442d-9171-e373bbe12d07" providerId="ADAL" clId="{36A61197-CA9E-4DD3-B0B9-61DA688F2B7E}" dt="2021-09-08T12:41:45.999" v="1564" actId="1036"/>
          <ac:spMkLst>
            <pc:docMk/>
            <pc:sldMk cId="4177693581" sldId="374"/>
            <ac:spMk id="13" creationId="{DEBBD11B-4E4C-4121-8C24-D3786F5D672E}"/>
          </ac:spMkLst>
        </pc:spChg>
        <pc:spChg chg="mod">
          <ac:chgData name="Verena Bloch" userId="341b6fd9-7ba3-442d-9171-e373bbe12d07" providerId="ADAL" clId="{36A61197-CA9E-4DD3-B0B9-61DA688F2B7E}" dt="2021-09-08T12:41:45.999" v="1564" actId="1036"/>
          <ac:spMkLst>
            <pc:docMk/>
            <pc:sldMk cId="4177693581" sldId="374"/>
            <ac:spMk id="15" creationId="{513E1E19-9C71-4E67-873C-5B4F89AAE9BB}"/>
          </ac:spMkLst>
        </pc:spChg>
        <pc:spChg chg="mod">
          <ac:chgData name="Verena Bloch" userId="341b6fd9-7ba3-442d-9171-e373bbe12d07" providerId="ADAL" clId="{36A61197-CA9E-4DD3-B0B9-61DA688F2B7E}" dt="2021-09-08T12:42:18.625" v="1566" actId="14100"/>
          <ac:spMkLst>
            <pc:docMk/>
            <pc:sldMk cId="4177693581" sldId="374"/>
            <ac:spMk id="16" creationId="{0100158D-3FAD-4A76-928D-73E4BB6DA10E}"/>
          </ac:spMkLst>
        </pc:spChg>
        <pc:picChg chg="del">
          <ac:chgData name="Verena Bloch" userId="341b6fd9-7ba3-442d-9171-e373bbe12d07" providerId="ADAL" clId="{36A61197-CA9E-4DD3-B0B9-61DA688F2B7E}" dt="2021-09-08T19:49:21.238" v="5633" actId="478"/>
          <ac:picMkLst>
            <pc:docMk/>
            <pc:sldMk cId="4177693581" sldId="374"/>
            <ac:picMk id="10" creationId="{986E7DCC-6AEC-42D6-AF79-081552EF359D}"/>
          </ac:picMkLst>
        </pc:picChg>
        <pc:picChg chg="mod">
          <ac:chgData name="Verena Bloch" userId="341b6fd9-7ba3-442d-9171-e373bbe12d07" providerId="ADAL" clId="{36A61197-CA9E-4DD3-B0B9-61DA688F2B7E}" dt="2021-09-08T12:41:45.999" v="1564" actId="1036"/>
          <ac:picMkLst>
            <pc:docMk/>
            <pc:sldMk cId="4177693581" sldId="374"/>
            <ac:picMk id="14" creationId="{BC108B64-A0B0-47BF-A687-409C9DA40AA1}"/>
          </ac:picMkLst>
        </pc:picChg>
      </pc:sldChg>
      <pc:sldChg chg="addSp delSp modSp add mod addAnim delAnim modAnim">
        <pc:chgData name="Verena Bloch" userId="341b6fd9-7ba3-442d-9171-e373bbe12d07" providerId="ADAL" clId="{36A61197-CA9E-4DD3-B0B9-61DA688F2B7E}" dt="2021-09-08T12:59:18.522" v="1838" actId="478"/>
        <pc:sldMkLst>
          <pc:docMk/>
          <pc:sldMk cId="743575180" sldId="375"/>
        </pc:sldMkLst>
        <pc:spChg chg="mod">
          <ac:chgData name="Verena Bloch" userId="341b6fd9-7ba3-442d-9171-e373bbe12d07" providerId="ADAL" clId="{36A61197-CA9E-4DD3-B0B9-61DA688F2B7E}" dt="2021-09-08T12:55:55.925" v="1813" actId="20577"/>
          <ac:spMkLst>
            <pc:docMk/>
            <pc:sldMk cId="743575180" sldId="375"/>
            <ac:spMk id="2" creationId="{DDE5CD4C-C971-46E4-B1D2-4BF100361E53}"/>
          </ac:spMkLst>
        </pc:spChg>
        <pc:spChg chg="add del mod">
          <ac:chgData name="Verena Bloch" userId="341b6fd9-7ba3-442d-9171-e373bbe12d07" providerId="ADAL" clId="{36A61197-CA9E-4DD3-B0B9-61DA688F2B7E}" dt="2021-09-08T12:59:18.522" v="1838" actId="478"/>
          <ac:spMkLst>
            <pc:docMk/>
            <pc:sldMk cId="743575180" sldId="375"/>
            <ac:spMk id="10" creationId="{89F00821-77CF-4DFA-9679-373D485AD59E}"/>
          </ac:spMkLst>
        </pc:spChg>
        <pc:spChg chg="del mod">
          <ac:chgData name="Verena Bloch" userId="341b6fd9-7ba3-442d-9171-e373bbe12d07" providerId="ADAL" clId="{36A61197-CA9E-4DD3-B0B9-61DA688F2B7E}" dt="2021-09-08T12:56:59.169" v="1818" actId="478"/>
          <ac:spMkLst>
            <pc:docMk/>
            <pc:sldMk cId="743575180" sldId="375"/>
            <ac:spMk id="11" creationId="{F3B36A00-2A7E-451E-B0DE-DA649F843398}"/>
          </ac:spMkLst>
        </pc:spChg>
        <pc:spChg chg="add del mod">
          <ac:chgData name="Verena Bloch" userId="341b6fd9-7ba3-442d-9171-e373bbe12d07" providerId="ADAL" clId="{36A61197-CA9E-4DD3-B0B9-61DA688F2B7E}" dt="2021-09-08T12:58:07.096" v="1826" actId="478"/>
          <ac:spMkLst>
            <pc:docMk/>
            <pc:sldMk cId="743575180" sldId="375"/>
            <ac:spMk id="13" creationId="{3545EF75-1E30-4765-96A2-53AEFDF357EC}"/>
          </ac:spMkLst>
        </pc:spChg>
        <pc:spChg chg="add del mod">
          <ac:chgData name="Verena Bloch" userId="341b6fd9-7ba3-442d-9171-e373bbe12d07" providerId="ADAL" clId="{36A61197-CA9E-4DD3-B0B9-61DA688F2B7E}" dt="2021-09-08T12:57:31.597" v="1823" actId="478"/>
          <ac:spMkLst>
            <pc:docMk/>
            <pc:sldMk cId="743575180" sldId="375"/>
            <ac:spMk id="14" creationId="{0911DA6F-CCD3-4BE9-8754-98D687A2CF7B}"/>
          </ac:spMkLst>
        </pc:spChg>
        <pc:spChg chg="add del mod">
          <ac:chgData name="Verena Bloch" userId="341b6fd9-7ba3-442d-9171-e373bbe12d07" providerId="ADAL" clId="{36A61197-CA9E-4DD3-B0B9-61DA688F2B7E}" dt="2021-09-08T12:58:20.201" v="1828" actId="478"/>
          <ac:spMkLst>
            <pc:docMk/>
            <pc:sldMk cId="743575180" sldId="375"/>
            <ac:spMk id="15" creationId="{CA9E4E1B-696B-425F-A267-37E1EFA5CB66}"/>
          </ac:spMkLst>
        </pc:spChg>
        <pc:spChg chg="add mod">
          <ac:chgData name="Verena Bloch" userId="341b6fd9-7ba3-442d-9171-e373bbe12d07" providerId="ADAL" clId="{36A61197-CA9E-4DD3-B0B9-61DA688F2B7E}" dt="2021-09-08T12:59:05.230" v="1835" actId="1076"/>
          <ac:spMkLst>
            <pc:docMk/>
            <pc:sldMk cId="743575180" sldId="375"/>
            <ac:spMk id="16" creationId="{135B9856-8C92-4685-A4E5-A503149998FB}"/>
          </ac:spMkLst>
        </pc:spChg>
        <pc:spChg chg="mod">
          <ac:chgData name="Verena Bloch" userId="341b6fd9-7ba3-442d-9171-e373bbe12d07" providerId="ADAL" clId="{36A61197-CA9E-4DD3-B0B9-61DA688F2B7E}" dt="2021-09-08T12:57:00.338" v="1819"/>
          <ac:spMkLst>
            <pc:docMk/>
            <pc:sldMk cId="743575180" sldId="375"/>
            <ac:spMk id="20" creationId="{A0E497A1-F218-4EB1-BCAE-CEB8C3B772C8}"/>
          </ac:spMkLst>
        </pc:spChg>
        <pc:spChg chg="mod">
          <ac:chgData name="Verena Bloch" userId="341b6fd9-7ba3-442d-9171-e373bbe12d07" providerId="ADAL" clId="{36A61197-CA9E-4DD3-B0B9-61DA688F2B7E}" dt="2021-09-08T12:57:00.338" v="1819"/>
          <ac:spMkLst>
            <pc:docMk/>
            <pc:sldMk cId="743575180" sldId="375"/>
            <ac:spMk id="23" creationId="{09F847E3-CF5D-46F8-BCB0-63D7E583CD9D}"/>
          </ac:spMkLst>
        </pc:spChg>
        <pc:spChg chg="mod">
          <ac:chgData name="Verena Bloch" userId="341b6fd9-7ba3-442d-9171-e373bbe12d07" providerId="ADAL" clId="{36A61197-CA9E-4DD3-B0B9-61DA688F2B7E}" dt="2021-09-08T12:57:00.338" v="1819"/>
          <ac:spMkLst>
            <pc:docMk/>
            <pc:sldMk cId="743575180" sldId="375"/>
            <ac:spMk id="26" creationId="{48B37127-6CCA-4CC5-AFDF-92870F8EE62B}"/>
          </ac:spMkLst>
        </pc:spChg>
        <pc:spChg chg="mod">
          <ac:chgData name="Verena Bloch" userId="341b6fd9-7ba3-442d-9171-e373bbe12d07" providerId="ADAL" clId="{36A61197-CA9E-4DD3-B0B9-61DA688F2B7E}" dt="2021-09-08T12:57:00.338" v="1819"/>
          <ac:spMkLst>
            <pc:docMk/>
            <pc:sldMk cId="743575180" sldId="375"/>
            <ac:spMk id="29" creationId="{66EF9C1A-C713-4E70-B788-DCFAF5D8B598}"/>
          </ac:spMkLst>
        </pc:spChg>
        <pc:spChg chg="mod">
          <ac:chgData name="Verena Bloch" userId="341b6fd9-7ba3-442d-9171-e373bbe12d07" providerId="ADAL" clId="{36A61197-CA9E-4DD3-B0B9-61DA688F2B7E}" dt="2021-09-08T12:57:00.338" v="1819"/>
          <ac:spMkLst>
            <pc:docMk/>
            <pc:sldMk cId="743575180" sldId="375"/>
            <ac:spMk id="32" creationId="{A283FEEA-37AA-4D32-8E55-C82E2C3CBCB5}"/>
          </ac:spMkLst>
        </pc:spChg>
        <pc:spChg chg="mod">
          <ac:chgData name="Verena Bloch" userId="341b6fd9-7ba3-442d-9171-e373bbe12d07" providerId="ADAL" clId="{36A61197-CA9E-4DD3-B0B9-61DA688F2B7E}" dt="2021-09-08T12:57:10.814" v="1821" actId="207"/>
          <ac:spMkLst>
            <pc:docMk/>
            <pc:sldMk cId="743575180" sldId="375"/>
            <ac:spMk id="34" creationId="{6635FDBE-2C33-49B5-BF7E-FE4215BB9027}"/>
          </ac:spMkLst>
        </pc:spChg>
        <pc:spChg chg="add mod">
          <ac:chgData name="Verena Bloch" userId="341b6fd9-7ba3-442d-9171-e373bbe12d07" providerId="ADAL" clId="{36A61197-CA9E-4DD3-B0B9-61DA688F2B7E}" dt="2021-09-08T12:57:26.566" v="1822" actId="1076"/>
          <ac:spMkLst>
            <pc:docMk/>
            <pc:sldMk cId="743575180" sldId="375"/>
            <ac:spMk id="36" creationId="{B02EAC9D-9C06-4807-9E0E-E04387E7EFAD}"/>
          </ac:spMkLst>
        </pc:spChg>
        <pc:spChg chg="add mod">
          <ac:chgData name="Verena Bloch" userId="341b6fd9-7ba3-442d-9171-e373bbe12d07" providerId="ADAL" clId="{36A61197-CA9E-4DD3-B0B9-61DA688F2B7E}" dt="2021-09-08T12:57:26.566" v="1822" actId="1076"/>
          <ac:spMkLst>
            <pc:docMk/>
            <pc:sldMk cId="743575180" sldId="375"/>
            <ac:spMk id="37" creationId="{700921B3-F380-498D-9BA4-76570E33DE35}"/>
          </ac:spMkLst>
        </pc:spChg>
        <pc:spChg chg="add mod">
          <ac:chgData name="Verena Bloch" userId="341b6fd9-7ba3-442d-9171-e373bbe12d07" providerId="ADAL" clId="{36A61197-CA9E-4DD3-B0B9-61DA688F2B7E}" dt="2021-09-08T12:57:26.566" v="1822" actId="1076"/>
          <ac:spMkLst>
            <pc:docMk/>
            <pc:sldMk cId="743575180" sldId="375"/>
            <ac:spMk id="38" creationId="{D6E51CA7-7843-42D0-BC21-209580D34AC6}"/>
          </ac:spMkLst>
        </pc:spChg>
        <pc:spChg chg="add mod">
          <ac:chgData name="Verena Bloch" userId="341b6fd9-7ba3-442d-9171-e373bbe12d07" providerId="ADAL" clId="{36A61197-CA9E-4DD3-B0B9-61DA688F2B7E}" dt="2021-09-08T12:57:26.566" v="1822" actId="1076"/>
          <ac:spMkLst>
            <pc:docMk/>
            <pc:sldMk cId="743575180" sldId="375"/>
            <ac:spMk id="39" creationId="{F02AD88B-E83C-4AAE-B066-E56F191223B5}"/>
          </ac:spMkLst>
        </pc:spChg>
        <pc:spChg chg="add mod">
          <ac:chgData name="Verena Bloch" userId="341b6fd9-7ba3-442d-9171-e373bbe12d07" providerId="ADAL" clId="{36A61197-CA9E-4DD3-B0B9-61DA688F2B7E}" dt="2021-09-08T12:57:26.566" v="1822" actId="1076"/>
          <ac:spMkLst>
            <pc:docMk/>
            <pc:sldMk cId="743575180" sldId="375"/>
            <ac:spMk id="40" creationId="{48E8A57C-0999-45AB-B1AD-2E9EEA993531}"/>
          </ac:spMkLst>
        </pc:spChg>
        <pc:grpChg chg="add mod">
          <ac:chgData name="Verena Bloch" userId="341b6fd9-7ba3-442d-9171-e373bbe12d07" providerId="ADAL" clId="{36A61197-CA9E-4DD3-B0B9-61DA688F2B7E}" dt="2021-09-08T12:57:26.566" v="1822" actId="1076"/>
          <ac:grpSpMkLst>
            <pc:docMk/>
            <pc:sldMk cId="743575180" sldId="375"/>
            <ac:grpSpMk id="17" creationId="{1F4CEC38-7015-4202-92A8-492544A3071B}"/>
          </ac:grpSpMkLst>
        </pc:grpChg>
        <pc:grpChg chg="add mod">
          <ac:chgData name="Verena Bloch" userId="341b6fd9-7ba3-442d-9171-e373bbe12d07" providerId="ADAL" clId="{36A61197-CA9E-4DD3-B0B9-61DA688F2B7E}" dt="2021-09-08T12:57:26.566" v="1822" actId="1076"/>
          <ac:grpSpMkLst>
            <pc:docMk/>
            <pc:sldMk cId="743575180" sldId="375"/>
            <ac:grpSpMk id="21" creationId="{33223E52-D7DC-4A95-91AF-9837434364E6}"/>
          </ac:grpSpMkLst>
        </pc:grpChg>
        <pc:grpChg chg="add mod">
          <ac:chgData name="Verena Bloch" userId="341b6fd9-7ba3-442d-9171-e373bbe12d07" providerId="ADAL" clId="{36A61197-CA9E-4DD3-B0B9-61DA688F2B7E}" dt="2021-09-08T12:57:26.566" v="1822" actId="1076"/>
          <ac:grpSpMkLst>
            <pc:docMk/>
            <pc:sldMk cId="743575180" sldId="375"/>
            <ac:grpSpMk id="24" creationId="{D7FA2D9E-8FC8-4C69-8BD7-1F6EB9D2CE1A}"/>
          </ac:grpSpMkLst>
        </pc:grpChg>
        <pc:grpChg chg="add mod">
          <ac:chgData name="Verena Bloch" userId="341b6fd9-7ba3-442d-9171-e373bbe12d07" providerId="ADAL" clId="{36A61197-CA9E-4DD3-B0B9-61DA688F2B7E}" dt="2021-09-08T12:57:26.566" v="1822" actId="1076"/>
          <ac:grpSpMkLst>
            <pc:docMk/>
            <pc:sldMk cId="743575180" sldId="375"/>
            <ac:grpSpMk id="27" creationId="{946DAA7A-36F8-47D4-BA01-D4C71F81BF89}"/>
          </ac:grpSpMkLst>
        </pc:grpChg>
        <pc:grpChg chg="add mod">
          <ac:chgData name="Verena Bloch" userId="341b6fd9-7ba3-442d-9171-e373bbe12d07" providerId="ADAL" clId="{36A61197-CA9E-4DD3-B0B9-61DA688F2B7E}" dt="2021-09-08T12:57:26.566" v="1822" actId="1076"/>
          <ac:grpSpMkLst>
            <pc:docMk/>
            <pc:sldMk cId="743575180" sldId="375"/>
            <ac:grpSpMk id="30" creationId="{B76E47AF-22EA-48AF-9F0F-B34D4CB340CA}"/>
          </ac:grpSpMkLst>
        </pc:grpChg>
        <pc:grpChg chg="add del mod">
          <ac:chgData name="Verena Bloch" userId="341b6fd9-7ba3-442d-9171-e373bbe12d07" providerId="ADAL" clId="{36A61197-CA9E-4DD3-B0B9-61DA688F2B7E}" dt="2021-09-08T12:59:16.526" v="1837" actId="478"/>
          <ac:grpSpMkLst>
            <pc:docMk/>
            <pc:sldMk cId="743575180" sldId="375"/>
            <ac:grpSpMk id="33" creationId="{26E8E26B-C36A-4D0B-9418-8D41A6145EA5}"/>
          </ac:grpSpMkLst>
        </pc:grpChg>
        <pc:picChg chg="del">
          <ac:chgData name="Verena Bloch" userId="341b6fd9-7ba3-442d-9171-e373bbe12d07" providerId="ADAL" clId="{36A61197-CA9E-4DD3-B0B9-61DA688F2B7E}" dt="2021-09-08T12:56:04.403" v="1815" actId="478"/>
          <ac:picMkLst>
            <pc:docMk/>
            <pc:sldMk cId="743575180" sldId="375"/>
            <ac:picMk id="6" creationId="{FF089D59-32D6-4972-81FF-22409AF69EEB}"/>
          </ac:picMkLst>
        </pc:picChg>
        <pc:picChg chg="del">
          <ac:chgData name="Verena Bloch" userId="341b6fd9-7ba3-442d-9171-e373bbe12d07" providerId="ADAL" clId="{36A61197-CA9E-4DD3-B0B9-61DA688F2B7E}" dt="2021-09-08T12:56:05.024" v="1816" actId="478"/>
          <ac:picMkLst>
            <pc:docMk/>
            <pc:sldMk cId="743575180" sldId="375"/>
            <ac:picMk id="7" creationId="{872B4758-3CDC-4C85-9A2C-8D80EF91CE99}"/>
          </ac:picMkLst>
        </pc:picChg>
        <pc:picChg chg="del">
          <ac:chgData name="Verena Bloch" userId="341b6fd9-7ba3-442d-9171-e373bbe12d07" providerId="ADAL" clId="{36A61197-CA9E-4DD3-B0B9-61DA688F2B7E}" dt="2021-09-08T12:56:05.878" v="1817" actId="478"/>
          <ac:picMkLst>
            <pc:docMk/>
            <pc:sldMk cId="743575180" sldId="375"/>
            <ac:picMk id="9" creationId="{910EEC27-08DD-4680-9F36-D1D55A034FA4}"/>
          </ac:picMkLst>
        </pc:picChg>
        <pc:picChg chg="mod">
          <ac:chgData name="Verena Bloch" userId="341b6fd9-7ba3-442d-9171-e373bbe12d07" providerId="ADAL" clId="{36A61197-CA9E-4DD3-B0B9-61DA688F2B7E}" dt="2021-09-08T12:57:00.338" v="1819"/>
          <ac:picMkLst>
            <pc:docMk/>
            <pc:sldMk cId="743575180" sldId="375"/>
            <ac:picMk id="19" creationId="{37470ACD-A8C4-4B32-A520-286AF55638F9}"/>
          </ac:picMkLst>
        </pc:picChg>
        <pc:picChg chg="mod">
          <ac:chgData name="Verena Bloch" userId="341b6fd9-7ba3-442d-9171-e373bbe12d07" providerId="ADAL" clId="{36A61197-CA9E-4DD3-B0B9-61DA688F2B7E}" dt="2021-09-08T12:57:00.338" v="1819"/>
          <ac:picMkLst>
            <pc:docMk/>
            <pc:sldMk cId="743575180" sldId="375"/>
            <ac:picMk id="22" creationId="{B2F44DA6-8F34-4503-866A-76C4A44E8863}"/>
          </ac:picMkLst>
        </pc:picChg>
        <pc:picChg chg="mod">
          <ac:chgData name="Verena Bloch" userId="341b6fd9-7ba3-442d-9171-e373bbe12d07" providerId="ADAL" clId="{36A61197-CA9E-4DD3-B0B9-61DA688F2B7E}" dt="2021-09-08T12:57:00.338" v="1819"/>
          <ac:picMkLst>
            <pc:docMk/>
            <pc:sldMk cId="743575180" sldId="375"/>
            <ac:picMk id="25" creationId="{D9A0914F-DE98-4194-AA80-666355492FB3}"/>
          </ac:picMkLst>
        </pc:picChg>
        <pc:picChg chg="mod">
          <ac:chgData name="Verena Bloch" userId="341b6fd9-7ba3-442d-9171-e373bbe12d07" providerId="ADAL" clId="{36A61197-CA9E-4DD3-B0B9-61DA688F2B7E}" dt="2021-09-08T12:57:00.338" v="1819"/>
          <ac:picMkLst>
            <pc:docMk/>
            <pc:sldMk cId="743575180" sldId="375"/>
            <ac:picMk id="28" creationId="{7A7DC27B-7FDB-412F-B4D6-47E749A07CE3}"/>
          </ac:picMkLst>
        </pc:picChg>
        <pc:picChg chg="mod">
          <ac:chgData name="Verena Bloch" userId="341b6fd9-7ba3-442d-9171-e373bbe12d07" providerId="ADAL" clId="{36A61197-CA9E-4DD3-B0B9-61DA688F2B7E}" dt="2021-09-08T12:57:00.338" v="1819"/>
          <ac:picMkLst>
            <pc:docMk/>
            <pc:sldMk cId="743575180" sldId="375"/>
            <ac:picMk id="31" creationId="{899F0EB5-623B-4CE2-9ABD-D1C74B7B9540}"/>
          </ac:picMkLst>
        </pc:picChg>
        <pc:picChg chg="mod">
          <ac:chgData name="Verena Bloch" userId="341b6fd9-7ba3-442d-9171-e373bbe12d07" providerId="ADAL" clId="{36A61197-CA9E-4DD3-B0B9-61DA688F2B7E}" dt="2021-09-08T12:57:10.814" v="1821" actId="207"/>
          <ac:picMkLst>
            <pc:docMk/>
            <pc:sldMk cId="743575180" sldId="375"/>
            <ac:picMk id="35" creationId="{4231ECF4-8F9F-4B69-9BDD-95AF3D102B86}"/>
          </ac:picMkLst>
        </pc:picChg>
      </pc:sldChg>
      <pc:sldChg chg="addSp delSp modSp add del mod modTransition modNotesTx">
        <pc:chgData name="Verena Bloch" userId="341b6fd9-7ba3-442d-9171-e373bbe12d07" providerId="ADAL" clId="{36A61197-CA9E-4DD3-B0B9-61DA688F2B7E}" dt="2021-09-08T19:41:12.497" v="5632" actId="47"/>
        <pc:sldMkLst>
          <pc:docMk/>
          <pc:sldMk cId="565139573" sldId="376"/>
        </pc:sldMkLst>
        <pc:spChg chg="add mod">
          <ac:chgData name="Verena Bloch" userId="341b6fd9-7ba3-442d-9171-e373bbe12d07" providerId="ADAL" clId="{36A61197-CA9E-4DD3-B0B9-61DA688F2B7E}" dt="2021-09-08T13:03:52.339" v="1855" actId="255"/>
          <ac:spMkLst>
            <pc:docMk/>
            <pc:sldMk cId="565139573" sldId="376"/>
            <ac:spMk id="9" creationId="{A3BC7833-AC28-4727-A045-93F084E289FE}"/>
          </ac:spMkLst>
        </pc:spChg>
        <pc:spChg chg="add mod">
          <ac:chgData name="Verena Bloch" userId="341b6fd9-7ba3-442d-9171-e373bbe12d07" providerId="ADAL" clId="{36A61197-CA9E-4DD3-B0B9-61DA688F2B7E}" dt="2021-09-08T13:04:52.467" v="1862" actId="207"/>
          <ac:spMkLst>
            <pc:docMk/>
            <pc:sldMk cId="565139573" sldId="376"/>
            <ac:spMk id="11" creationId="{C77DAB69-B462-47B7-9365-248C131A2DD1}"/>
          </ac:spMkLst>
        </pc:spChg>
        <pc:spChg chg="add mod">
          <ac:chgData name="Verena Bloch" userId="341b6fd9-7ba3-442d-9171-e373bbe12d07" providerId="ADAL" clId="{36A61197-CA9E-4DD3-B0B9-61DA688F2B7E}" dt="2021-09-08T13:04:52.467" v="1862" actId="207"/>
          <ac:spMkLst>
            <pc:docMk/>
            <pc:sldMk cId="565139573" sldId="376"/>
            <ac:spMk id="12" creationId="{4DF7C5CD-97D2-4ED5-AD3B-0CF92CA31950}"/>
          </ac:spMkLst>
        </pc:spChg>
        <pc:spChg chg="add mod">
          <ac:chgData name="Verena Bloch" userId="341b6fd9-7ba3-442d-9171-e373bbe12d07" providerId="ADAL" clId="{36A61197-CA9E-4DD3-B0B9-61DA688F2B7E}" dt="2021-09-08T13:04:52.467" v="1862" actId="207"/>
          <ac:spMkLst>
            <pc:docMk/>
            <pc:sldMk cId="565139573" sldId="376"/>
            <ac:spMk id="13" creationId="{B5C0000A-2800-45D7-B070-08799728223E}"/>
          </ac:spMkLst>
        </pc:spChg>
        <pc:spChg chg="add mod">
          <ac:chgData name="Verena Bloch" userId="341b6fd9-7ba3-442d-9171-e373bbe12d07" providerId="ADAL" clId="{36A61197-CA9E-4DD3-B0B9-61DA688F2B7E}" dt="2021-09-08T13:04:12.643" v="1858" actId="207"/>
          <ac:spMkLst>
            <pc:docMk/>
            <pc:sldMk cId="565139573" sldId="376"/>
            <ac:spMk id="16" creationId="{05A3534E-B3CB-4F3F-ABD9-6B02FFF54296}"/>
          </ac:spMkLst>
        </pc:spChg>
        <pc:spChg chg="del">
          <ac:chgData name="Verena Bloch" userId="341b6fd9-7ba3-442d-9171-e373bbe12d07" providerId="ADAL" clId="{36A61197-CA9E-4DD3-B0B9-61DA688F2B7E}" dt="2021-09-08T13:03:10.421" v="1844" actId="478"/>
          <ac:spMkLst>
            <pc:docMk/>
            <pc:sldMk cId="565139573" sldId="376"/>
            <ac:spMk id="23" creationId="{89AC125B-0CF9-4500-8A0A-937615627F7E}"/>
          </ac:spMkLst>
        </pc:spChg>
        <pc:spChg chg="del">
          <ac:chgData name="Verena Bloch" userId="341b6fd9-7ba3-442d-9171-e373bbe12d07" providerId="ADAL" clId="{36A61197-CA9E-4DD3-B0B9-61DA688F2B7E}" dt="2021-09-08T13:03:14.745" v="1846" actId="478"/>
          <ac:spMkLst>
            <pc:docMk/>
            <pc:sldMk cId="565139573" sldId="376"/>
            <ac:spMk id="24" creationId="{93B25B72-3CC5-4792-A2A8-8EC38D528236}"/>
          </ac:spMkLst>
        </pc:spChg>
        <pc:picChg chg="add mod">
          <ac:chgData name="Verena Bloch" userId="341b6fd9-7ba3-442d-9171-e373bbe12d07" providerId="ADAL" clId="{36A61197-CA9E-4DD3-B0B9-61DA688F2B7E}" dt="2021-09-08T13:03:25.091" v="1850" actId="1076"/>
          <ac:picMkLst>
            <pc:docMk/>
            <pc:sldMk cId="565139573" sldId="376"/>
            <ac:picMk id="14" creationId="{67F60404-F9F0-4551-B9C6-3092B5D757C6}"/>
          </ac:picMkLst>
        </pc:picChg>
        <pc:picChg chg="add mod">
          <ac:chgData name="Verena Bloch" userId="341b6fd9-7ba3-442d-9171-e373bbe12d07" providerId="ADAL" clId="{36A61197-CA9E-4DD3-B0B9-61DA688F2B7E}" dt="2021-09-08T13:03:25.091" v="1850" actId="1076"/>
          <ac:picMkLst>
            <pc:docMk/>
            <pc:sldMk cId="565139573" sldId="376"/>
            <ac:picMk id="15" creationId="{FE729D5F-85BA-4CC6-A265-728B5E0D2809}"/>
          </ac:picMkLst>
        </pc:picChg>
        <pc:picChg chg="add mod">
          <ac:chgData name="Verena Bloch" userId="341b6fd9-7ba3-442d-9171-e373bbe12d07" providerId="ADAL" clId="{36A61197-CA9E-4DD3-B0B9-61DA688F2B7E}" dt="2021-09-08T13:03:25.091" v="1850" actId="1076"/>
          <ac:picMkLst>
            <pc:docMk/>
            <pc:sldMk cId="565139573" sldId="376"/>
            <ac:picMk id="19" creationId="{BFF9F134-2D2D-4F13-A7CB-E3781C420FF9}"/>
          </ac:picMkLst>
        </pc:picChg>
        <pc:picChg chg="del">
          <ac:chgData name="Verena Bloch" userId="341b6fd9-7ba3-442d-9171-e373bbe12d07" providerId="ADAL" clId="{36A61197-CA9E-4DD3-B0B9-61DA688F2B7E}" dt="2021-09-08T13:03:11.770" v="1845" actId="478"/>
          <ac:picMkLst>
            <pc:docMk/>
            <pc:sldMk cId="565139573" sldId="376"/>
            <ac:picMk id="25" creationId="{DBD37A23-DA5B-46B3-AB84-24DBC0953BAE}"/>
          </ac:picMkLst>
        </pc:picChg>
      </pc:sldChg>
      <pc:sldChg chg="addSp delSp modSp add del mod modNotesTx">
        <pc:chgData name="Verena Bloch" userId="341b6fd9-7ba3-442d-9171-e373bbe12d07" providerId="ADAL" clId="{36A61197-CA9E-4DD3-B0B9-61DA688F2B7E}" dt="2021-09-08T13:15:28.976" v="1929" actId="1076"/>
        <pc:sldMkLst>
          <pc:docMk/>
          <pc:sldMk cId="2053918975" sldId="377"/>
        </pc:sldMkLst>
        <pc:spChg chg="add del mod">
          <ac:chgData name="Verena Bloch" userId="341b6fd9-7ba3-442d-9171-e373bbe12d07" providerId="ADAL" clId="{36A61197-CA9E-4DD3-B0B9-61DA688F2B7E}" dt="2021-09-08T13:13:14.771" v="1907" actId="478"/>
          <ac:spMkLst>
            <pc:docMk/>
            <pc:sldMk cId="2053918975" sldId="377"/>
            <ac:spMk id="4" creationId="{2C050407-2B6E-4B32-95F4-E5AF3EA95F60}"/>
          </ac:spMkLst>
        </pc:spChg>
        <pc:spChg chg="del mod">
          <ac:chgData name="Verena Bloch" userId="341b6fd9-7ba3-442d-9171-e373bbe12d07" providerId="ADAL" clId="{36A61197-CA9E-4DD3-B0B9-61DA688F2B7E}" dt="2021-09-08T13:13:12.071" v="1906" actId="478"/>
          <ac:spMkLst>
            <pc:docMk/>
            <pc:sldMk cId="2053918975" sldId="377"/>
            <ac:spMk id="9" creationId="{F279C930-91D1-4CC3-B2C6-215C0E043BE3}"/>
          </ac:spMkLst>
        </pc:spChg>
        <pc:spChg chg="add mod">
          <ac:chgData name="Verena Bloch" userId="341b6fd9-7ba3-442d-9171-e373bbe12d07" providerId="ADAL" clId="{36A61197-CA9E-4DD3-B0B9-61DA688F2B7E}" dt="2021-09-08T13:14:35.798" v="1918" actId="1076"/>
          <ac:spMkLst>
            <pc:docMk/>
            <pc:sldMk cId="2053918975" sldId="377"/>
            <ac:spMk id="10" creationId="{82299680-EADD-495F-A505-E4375293D4ED}"/>
          </ac:spMkLst>
        </pc:spChg>
        <pc:spChg chg="add del mod">
          <ac:chgData name="Verena Bloch" userId="341b6fd9-7ba3-442d-9171-e373bbe12d07" providerId="ADAL" clId="{36A61197-CA9E-4DD3-B0B9-61DA688F2B7E}" dt="2021-09-08T13:15:12.084" v="1926" actId="478"/>
          <ac:spMkLst>
            <pc:docMk/>
            <pc:sldMk cId="2053918975" sldId="377"/>
            <ac:spMk id="11" creationId="{ABDA1C5E-6FF3-4CE7-BA24-C1C13A32B4D4}"/>
          </ac:spMkLst>
        </pc:spChg>
        <pc:spChg chg="add mod">
          <ac:chgData name="Verena Bloch" userId="341b6fd9-7ba3-442d-9171-e373bbe12d07" providerId="ADAL" clId="{36A61197-CA9E-4DD3-B0B9-61DA688F2B7E}" dt="2021-09-08T13:15:18.750" v="1927" actId="1076"/>
          <ac:spMkLst>
            <pc:docMk/>
            <pc:sldMk cId="2053918975" sldId="377"/>
            <ac:spMk id="12" creationId="{A2325B29-696C-4CD0-AADB-128B571B9034}"/>
          </ac:spMkLst>
        </pc:spChg>
        <pc:picChg chg="del">
          <ac:chgData name="Verena Bloch" userId="341b6fd9-7ba3-442d-9171-e373bbe12d07" providerId="ADAL" clId="{36A61197-CA9E-4DD3-B0B9-61DA688F2B7E}" dt="2021-09-08T13:12:41.390" v="1902" actId="478"/>
          <ac:picMkLst>
            <pc:docMk/>
            <pc:sldMk cId="2053918975" sldId="377"/>
            <ac:picMk id="6" creationId="{C2FDB6E7-2A39-43DD-ADD6-AC947EC76D0F}"/>
          </ac:picMkLst>
        </pc:picChg>
        <pc:picChg chg="add mod">
          <ac:chgData name="Verena Bloch" userId="341b6fd9-7ba3-442d-9171-e373bbe12d07" providerId="ADAL" clId="{36A61197-CA9E-4DD3-B0B9-61DA688F2B7E}" dt="2021-09-08T13:15:21.486" v="1928" actId="14100"/>
          <ac:picMkLst>
            <pc:docMk/>
            <pc:sldMk cId="2053918975" sldId="377"/>
            <ac:picMk id="13" creationId="{1D73D149-0981-4777-8F9C-AE3C19970723}"/>
          </ac:picMkLst>
        </pc:picChg>
        <pc:picChg chg="add mod">
          <ac:chgData name="Verena Bloch" userId="341b6fd9-7ba3-442d-9171-e373bbe12d07" providerId="ADAL" clId="{36A61197-CA9E-4DD3-B0B9-61DA688F2B7E}" dt="2021-09-08T13:15:28.976" v="1929" actId="1076"/>
          <ac:picMkLst>
            <pc:docMk/>
            <pc:sldMk cId="2053918975" sldId="377"/>
            <ac:picMk id="14" creationId="{AAD35C63-D0E6-4C2F-A46B-B325EBE1CF22}"/>
          </ac:picMkLst>
        </pc:picChg>
      </pc:sldChg>
      <pc:sldChg chg="addSp delSp modSp add mod modNotesTx">
        <pc:chgData name="Verena Bloch" userId="341b6fd9-7ba3-442d-9171-e373bbe12d07" providerId="ADAL" clId="{36A61197-CA9E-4DD3-B0B9-61DA688F2B7E}" dt="2021-09-08T13:20:05.510" v="1970" actId="20577"/>
        <pc:sldMkLst>
          <pc:docMk/>
          <pc:sldMk cId="4256913881" sldId="378"/>
        </pc:sldMkLst>
        <pc:spChg chg="mod">
          <ac:chgData name="Verena Bloch" userId="341b6fd9-7ba3-442d-9171-e373bbe12d07" providerId="ADAL" clId="{36A61197-CA9E-4DD3-B0B9-61DA688F2B7E}" dt="2021-09-08T13:18:25.304" v="1955" actId="20577"/>
          <ac:spMkLst>
            <pc:docMk/>
            <pc:sldMk cId="4256913881" sldId="378"/>
            <ac:spMk id="10" creationId="{82299680-EADD-495F-A505-E4375293D4ED}"/>
          </ac:spMkLst>
        </pc:spChg>
        <pc:spChg chg="del">
          <ac:chgData name="Verena Bloch" userId="341b6fd9-7ba3-442d-9171-e373bbe12d07" providerId="ADAL" clId="{36A61197-CA9E-4DD3-B0B9-61DA688F2B7E}" dt="2021-09-08T13:18:32.488" v="1958" actId="478"/>
          <ac:spMkLst>
            <pc:docMk/>
            <pc:sldMk cId="4256913881" sldId="378"/>
            <ac:spMk id="12" creationId="{A2325B29-696C-4CD0-AADB-128B571B9034}"/>
          </ac:spMkLst>
        </pc:spChg>
        <pc:graphicFrameChg chg="add mod modGraphic">
          <ac:chgData name="Verena Bloch" userId="341b6fd9-7ba3-442d-9171-e373bbe12d07" providerId="ADAL" clId="{36A61197-CA9E-4DD3-B0B9-61DA688F2B7E}" dt="2021-09-08T13:19:24.238" v="1969" actId="1076"/>
          <ac:graphicFrameMkLst>
            <pc:docMk/>
            <pc:sldMk cId="4256913881" sldId="378"/>
            <ac:graphicFrameMk id="11" creationId="{505ABABD-0957-44A8-BDA4-301226B424F1}"/>
          </ac:graphicFrameMkLst>
        </pc:graphicFrameChg>
        <pc:picChg chg="ord">
          <ac:chgData name="Verena Bloch" userId="341b6fd9-7ba3-442d-9171-e373bbe12d07" providerId="ADAL" clId="{36A61197-CA9E-4DD3-B0B9-61DA688F2B7E}" dt="2021-09-08T13:19:16.399" v="1968" actId="166"/>
          <ac:picMkLst>
            <pc:docMk/>
            <pc:sldMk cId="4256913881" sldId="378"/>
            <ac:picMk id="7" creationId="{74836E74-D2C1-40D0-B55A-632BEA699382}"/>
          </ac:picMkLst>
        </pc:picChg>
        <pc:picChg chg="del">
          <ac:chgData name="Verena Bloch" userId="341b6fd9-7ba3-442d-9171-e373bbe12d07" providerId="ADAL" clId="{36A61197-CA9E-4DD3-B0B9-61DA688F2B7E}" dt="2021-09-08T13:18:28.197" v="1956" actId="478"/>
          <ac:picMkLst>
            <pc:docMk/>
            <pc:sldMk cId="4256913881" sldId="378"/>
            <ac:picMk id="13" creationId="{1D73D149-0981-4777-8F9C-AE3C19970723}"/>
          </ac:picMkLst>
        </pc:picChg>
        <pc:picChg chg="del">
          <ac:chgData name="Verena Bloch" userId="341b6fd9-7ba3-442d-9171-e373bbe12d07" providerId="ADAL" clId="{36A61197-CA9E-4DD3-B0B9-61DA688F2B7E}" dt="2021-09-08T13:18:33.193" v="1959" actId="478"/>
          <ac:picMkLst>
            <pc:docMk/>
            <pc:sldMk cId="4256913881" sldId="378"/>
            <ac:picMk id="14" creationId="{AAD35C63-D0E6-4C2F-A46B-B325EBE1CF22}"/>
          </ac:picMkLst>
        </pc:picChg>
      </pc:sldChg>
      <pc:sldChg chg="addSp delSp modSp add mod modNotesTx">
        <pc:chgData name="Verena Bloch" userId="341b6fd9-7ba3-442d-9171-e373bbe12d07" providerId="ADAL" clId="{36A61197-CA9E-4DD3-B0B9-61DA688F2B7E}" dt="2021-09-08T13:24:23.810" v="1979" actId="166"/>
        <pc:sldMkLst>
          <pc:docMk/>
          <pc:sldMk cId="3529722063" sldId="379"/>
        </pc:sldMkLst>
        <pc:spChg chg="add del mod">
          <ac:chgData name="Verena Bloch" userId="341b6fd9-7ba3-442d-9171-e373bbe12d07" providerId="ADAL" clId="{36A61197-CA9E-4DD3-B0B9-61DA688F2B7E}" dt="2021-09-08T13:23:53.274" v="1975" actId="478"/>
          <ac:spMkLst>
            <pc:docMk/>
            <pc:sldMk cId="3529722063" sldId="379"/>
            <ac:spMk id="3" creationId="{0765CFFB-8EED-44C9-8515-E7B51F7A18AC}"/>
          </ac:spMkLst>
        </pc:spChg>
        <pc:graphicFrameChg chg="add mod modGraphic">
          <ac:chgData name="Verena Bloch" userId="341b6fd9-7ba3-442d-9171-e373bbe12d07" providerId="ADAL" clId="{36A61197-CA9E-4DD3-B0B9-61DA688F2B7E}" dt="2021-09-08T13:24:15.241" v="1978" actId="14100"/>
          <ac:graphicFrameMkLst>
            <pc:docMk/>
            <pc:sldMk cId="3529722063" sldId="379"/>
            <ac:graphicFrameMk id="9" creationId="{6CD88CD0-5EE9-431A-8D8C-9892751290B9}"/>
          </ac:graphicFrameMkLst>
        </pc:graphicFrameChg>
        <pc:graphicFrameChg chg="del">
          <ac:chgData name="Verena Bloch" userId="341b6fd9-7ba3-442d-9171-e373bbe12d07" providerId="ADAL" clId="{36A61197-CA9E-4DD3-B0B9-61DA688F2B7E}" dt="2021-09-08T13:23:46.277" v="1973" actId="478"/>
          <ac:graphicFrameMkLst>
            <pc:docMk/>
            <pc:sldMk cId="3529722063" sldId="379"/>
            <ac:graphicFrameMk id="11" creationId="{505ABABD-0957-44A8-BDA4-301226B424F1}"/>
          </ac:graphicFrameMkLst>
        </pc:graphicFrameChg>
        <pc:picChg chg="ord">
          <ac:chgData name="Verena Bloch" userId="341b6fd9-7ba3-442d-9171-e373bbe12d07" providerId="ADAL" clId="{36A61197-CA9E-4DD3-B0B9-61DA688F2B7E}" dt="2021-09-08T13:24:23.810" v="1979" actId="166"/>
          <ac:picMkLst>
            <pc:docMk/>
            <pc:sldMk cId="3529722063" sldId="379"/>
            <ac:picMk id="7" creationId="{74836E74-D2C1-40D0-B55A-632BEA699382}"/>
          </ac:picMkLst>
        </pc:picChg>
      </pc:sldChg>
      <pc:sldChg chg="addSp delSp modSp add mod">
        <pc:chgData name="Verena Bloch" userId="341b6fd9-7ba3-442d-9171-e373bbe12d07" providerId="ADAL" clId="{36A61197-CA9E-4DD3-B0B9-61DA688F2B7E}" dt="2021-09-08T13:29:13.149" v="2081" actId="1076"/>
        <pc:sldMkLst>
          <pc:docMk/>
          <pc:sldMk cId="1856413968" sldId="380"/>
        </pc:sldMkLst>
        <pc:spChg chg="mod">
          <ac:chgData name="Verena Bloch" userId="341b6fd9-7ba3-442d-9171-e373bbe12d07" providerId="ADAL" clId="{36A61197-CA9E-4DD3-B0B9-61DA688F2B7E}" dt="2021-09-08T13:24:55.842" v="1984" actId="20577"/>
          <ac:spMkLst>
            <pc:docMk/>
            <pc:sldMk cId="1856413968" sldId="380"/>
            <ac:spMk id="2" creationId="{DDE5CD4C-C971-46E4-B1D2-4BF100361E53}"/>
          </ac:spMkLst>
        </pc:spChg>
        <pc:spChg chg="add mod">
          <ac:chgData name="Verena Bloch" userId="341b6fd9-7ba3-442d-9171-e373bbe12d07" providerId="ADAL" clId="{36A61197-CA9E-4DD3-B0B9-61DA688F2B7E}" dt="2021-09-08T13:29:13.149" v="2081" actId="1076"/>
          <ac:spMkLst>
            <pc:docMk/>
            <pc:sldMk cId="1856413968" sldId="380"/>
            <ac:spMk id="3" creationId="{945659D8-3DB2-4CD0-B5D3-A649D6465AAF}"/>
          </ac:spMkLst>
        </pc:spChg>
        <pc:spChg chg="add mod">
          <ac:chgData name="Verena Bloch" userId="341b6fd9-7ba3-442d-9171-e373bbe12d07" providerId="ADAL" clId="{36A61197-CA9E-4DD3-B0B9-61DA688F2B7E}" dt="2021-09-08T13:28:46.493" v="2073" actId="1076"/>
          <ac:spMkLst>
            <pc:docMk/>
            <pc:sldMk cId="1856413968" sldId="380"/>
            <ac:spMk id="4" creationId="{EA6A09A6-D381-43E9-A1AF-9034F554A11B}"/>
          </ac:spMkLst>
        </pc:spChg>
        <pc:spChg chg="del">
          <ac:chgData name="Verena Bloch" userId="341b6fd9-7ba3-442d-9171-e373bbe12d07" providerId="ADAL" clId="{36A61197-CA9E-4DD3-B0B9-61DA688F2B7E}" dt="2021-09-08T13:24:44.070" v="1982" actId="478"/>
          <ac:spMkLst>
            <pc:docMk/>
            <pc:sldMk cId="1856413968" sldId="380"/>
            <ac:spMk id="10" creationId="{82299680-EADD-495F-A505-E4375293D4ED}"/>
          </ac:spMkLst>
        </pc:spChg>
        <pc:spChg chg="add del mod">
          <ac:chgData name="Verena Bloch" userId="341b6fd9-7ba3-442d-9171-e373bbe12d07" providerId="ADAL" clId="{36A61197-CA9E-4DD3-B0B9-61DA688F2B7E}" dt="2021-09-08T13:26:34.526" v="2007" actId="478"/>
          <ac:spMkLst>
            <pc:docMk/>
            <pc:sldMk cId="1856413968" sldId="380"/>
            <ac:spMk id="11" creationId="{3AF1060A-9448-435D-AEA9-7AB2BAF20E9E}"/>
          </ac:spMkLst>
        </pc:spChg>
        <pc:spChg chg="add mod">
          <ac:chgData name="Verena Bloch" userId="341b6fd9-7ba3-442d-9171-e373bbe12d07" providerId="ADAL" clId="{36A61197-CA9E-4DD3-B0B9-61DA688F2B7E}" dt="2021-09-08T13:26:32.845" v="2006" actId="21"/>
          <ac:spMkLst>
            <pc:docMk/>
            <pc:sldMk cId="1856413968" sldId="380"/>
            <ac:spMk id="12" creationId="{FE056FB1-FA30-4654-B929-9F7AEEF847DD}"/>
          </ac:spMkLst>
        </pc:spChg>
        <pc:spChg chg="add mod">
          <ac:chgData name="Verena Bloch" userId="341b6fd9-7ba3-442d-9171-e373bbe12d07" providerId="ADAL" clId="{36A61197-CA9E-4DD3-B0B9-61DA688F2B7E}" dt="2021-09-08T13:29:06.327" v="2079" actId="1076"/>
          <ac:spMkLst>
            <pc:docMk/>
            <pc:sldMk cId="1856413968" sldId="380"/>
            <ac:spMk id="13" creationId="{A9D473C4-BC86-45A7-98C9-69384E68AD9F}"/>
          </ac:spMkLst>
        </pc:spChg>
        <pc:graphicFrameChg chg="del">
          <ac:chgData name="Verena Bloch" userId="341b6fd9-7ba3-442d-9171-e373bbe12d07" providerId="ADAL" clId="{36A61197-CA9E-4DD3-B0B9-61DA688F2B7E}" dt="2021-09-08T13:24:39.583" v="1981" actId="478"/>
          <ac:graphicFrameMkLst>
            <pc:docMk/>
            <pc:sldMk cId="1856413968" sldId="380"/>
            <ac:graphicFrameMk id="9" creationId="{6CD88CD0-5EE9-431A-8D8C-9892751290B9}"/>
          </ac:graphicFrameMkLst>
        </pc:graphicFrameChg>
      </pc:sldChg>
      <pc:sldChg chg="addSp delSp modSp add mod">
        <pc:chgData name="Verena Bloch" userId="341b6fd9-7ba3-442d-9171-e373bbe12d07" providerId="ADAL" clId="{36A61197-CA9E-4DD3-B0B9-61DA688F2B7E}" dt="2021-09-08T13:30:48.543" v="2099" actId="6549"/>
        <pc:sldMkLst>
          <pc:docMk/>
          <pc:sldMk cId="4005851004" sldId="381"/>
        </pc:sldMkLst>
        <pc:spChg chg="del">
          <ac:chgData name="Verena Bloch" userId="341b6fd9-7ba3-442d-9171-e373bbe12d07" providerId="ADAL" clId="{36A61197-CA9E-4DD3-B0B9-61DA688F2B7E}" dt="2021-09-08T13:27:47.558" v="2020" actId="478"/>
          <ac:spMkLst>
            <pc:docMk/>
            <pc:sldMk cId="4005851004" sldId="381"/>
            <ac:spMk id="3" creationId="{945659D8-3DB2-4CD0-B5D3-A649D6465AAF}"/>
          </ac:spMkLst>
        </pc:spChg>
        <pc:spChg chg="add mod">
          <ac:chgData name="Verena Bloch" userId="341b6fd9-7ba3-442d-9171-e373bbe12d07" providerId="ADAL" clId="{36A61197-CA9E-4DD3-B0B9-61DA688F2B7E}" dt="2021-09-08T13:30:17.325" v="2097" actId="1076"/>
          <ac:spMkLst>
            <pc:docMk/>
            <pc:sldMk cId="4005851004" sldId="381"/>
            <ac:spMk id="9" creationId="{E7F22442-7AF6-4C72-ACFF-F850C87B89E5}"/>
          </ac:spMkLst>
        </pc:spChg>
        <pc:spChg chg="add mod">
          <ac:chgData name="Verena Bloch" userId="341b6fd9-7ba3-442d-9171-e373bbe12d07" providerId="ADAL" clId="{36A61197-CA9E-4DD3-B0B9-61DA688F2B7E}" dt="2021-09-08T13:30:48.543" v="2099" actId="6549"/>
          <ac:spMkLst>
            <pc:docMk/>
            <pc:sldMk cId="4005851004" sldId="381"/>
            <ac:spMk id="10" creationId="{94AA3B0A-BBE2-42A1-8836-2DBDA871A47A}"/>
          </ac:spMkLst>
        </pc:spChg>
        <pc:spChg chg="del mod">
          <ac:chgData name="Verena Bloch" userId="341b6fd9-7ba3-442d-9171-e373bbe12d07" providerId="ADAL" clId="{36A61197-CA9E-4DD3-B0B9-61DA688F2B7E}" dt="2021-09-08T13:29:31.719" v="2083" actId="478"/>
          <ac:spMkLst>
            <pc:docMk/>
            <pc:sldMk cId="4005851004" sldId="381"/>
            <ac:spMk id="12" creationId="{FE056FB1-FA30-4654-B929-9F7AEEF847DD}"/>
          </ac:spMkLst>
        </pc:spChg>
        <pc:spChg chg="del">
          <ac:chgData name="Verena Bloch" userId="341b6fd9-7ba3-442d-9171-e373bbe12d07" providerId="ADAL" clId="{36A61197-CA9E-4DD3-B0B9-61DA688F2B7E}" dt="2021-09-08T13:27:49.886" v="2021" actId="478"/>
          <ac:spMkLst>
            <pc:docMk/>
            <pc:sldMk cId="4005851004" sldId="381"/>
            <ac:spMk id="13" creationId="{A9D473C4-BC86-45A7-98C9-69384E68AD9F}"/>
          </ac:spMkLst>
        </pc:spChg>
      </pc:sldChg>
      <pc:sldChg chg="addSp delSp modSp add del mod modTransition delAnim modNotesTx">
        <pc:chgData name="Verena Bloch" userId="341b6fd9-7ba3-442d-9171-e373bbe12d07" providerId="ADAL" clId="{36A61197-CA9E-4DD3-B0B9-61DA688F2B7E}" dt="2021-09-08T20:56:11.133" v="5792" actId="47"/>
        <pc:sldMkLst>
          <pc:docMk/>
          <pc:sldMk cId="112793598" sldId="382"/>
        </pc:sldMkLst>
        <pc:spChg chg="add mod">
          <ac:chgData name="Verena Bloch" userId="341b6fd9-7ba3-442d-9171-e373bbe12d07" providerId="ADAL" clId="{36A61197-CA9E-4DD3-B0B9-61DA688F2B7E}" dt="2021-09-08T15:08:02.379" v="4002" actId="6549"/>
          <ac:spMkLst>
            <pc:docMk/>
            <pc:sldMk cId="112793598" sldId="382"/>
            <ac:spMk id="3" creationId="{792E9511-01FB-439E-9CBD-E571E6F0EF35}"/>
          </ac:spMkLst>
        </pc:spChg>
        <pc:spChg chg="add del mod">
          <ac:chgData name="Verena Bloch" userId="341b6fd9-7ba3-442d-9171-e373bbe12d07" providerId="ADAL" clId="{36A61197-CA9E-4DD3-B0B9-61DA688F2B7E}" dt="2021-09-08T15:08:07.058" v="4003" actId="478"/>
          <ac:spMkLst>
            <pc:docMk/>
            <pc:sldMk cId="112793598" sldId="382"/>
            <ac:spMk id="13" creationId="{209ECE29-E84C-425F-9524-8D92FE6CF2FD}"/>
          </ac:spMkLst>
        </pc:spChg>
        <pc:spChg chg="del">
          <ac:chgData name="Verena Bloch" userId="341b6fd9-7ba3-442d-9171-e373bbe12d07" providerId="ADAL" clId="{36A61197-CA9E-4DD3-B0B9-61DA688F2B7E}" dt="2021-09-08T13:32:03.342" v="2109" actId="478"/>
          <ac:spMkLst>
            <pc:docMk/>
            <pc:sldMk cId="112793598" sldId="382"/>
            <ac:spMk id="16" creationId="{C68224B8-6B85-439A-AE06-1D9A7B7C9A95}"/>
          </ac:spMkLst>
        </pc:spChg>
        <pc:spChg chg="add mod">
          <ac:chgData name="Verena Bloch" userId="341b6fd9-7ba3-442d-9171-e373bbe12d07" providerId="ADAL" clId="{36A61197-CA9E-4DD3-B0B9-61DA688F2B7E}" dt="2021-09-08T15:08:10.858" v="4004" actId="14100"/>
          <ac:spMkLst>
            <pc:docMk/>
            <pc:sldMk cId="112793598" sldId="382"/>
            <ac:spMk id="22" creationId="{71D04F05-EF01-49B1-A694-669F42BF450C}"/>
          </ac:spMkLst>
        </pc:spChg>
        <pc:picChg chg="del mod">
          <ac:chgData name="Verena Bloch" userId="341b6fd9-7ba3-442d-9171-e373bbe12d07" providerId="ADAL" clId="{36A61197-CA9E-4DD3-B0B9-61DA688F2B7E}" dt="2021-09-08T13:32:01.846" v="2107" actId="478"/>
          <ac:picMkLst>
            <pc:docMk/>
            <pc:sldMk cId="112793598" sldId="382"/>
            <ac:picMk id="14" creationId="{5ECC04D2-3D4F-404C-9084-85957EA4DFFB}"/>
          </ac:picMkLst>
        </pc:picChg>
        <pc:picChg chg="del">
          <ac:chgData name="Verena Bloch" userId="341b6fd9-7ba3-442d-9171-e373bbe12d07" providerId="ADAL" clId="{36A61197-CA9E-4DD3-B0B9-61DA688F2B7E}" dt="2021-09-08T13:32:02.693" v="2108" actId="478"/>
          <ac:picMkLst>
            <pc:docMk/>
            <pc:sldMk cId="112793598" sldId="382"/>
            <ac:picMk id="15" creationId="{ED335E50-0635-4758-833C-35FD70BC1CE3}"/>
          </ac:picMkLst>
        </pc:picChg>
        <pc:picChg chg="del">
          <ac:chgData name="Verena Bloch" userId="341b6fd9-7ba3-442d-9171-e373bbe12d07" providerId="ADAL" clId="{36A61197-CA9E-4DD3-B0B9-61DA688F2B7E}" dt="2021-09-08T13:32:04.854" v="2111" actId="478"/>
          <ac:picMkLst>
            <pc:docMk/>
            <pc:sldMk cId="112793598" sldId="382"/>
            <ac:picMk id="17" creationId="{5EC7C406-402A-4417-8CE0-5803C6479E51}"/>
          </ac:picMkLst>
        </pc:picChg>
        <pc:picChg chg="del">
          <ac:chgData name="Verena Bloch" userId="341b6fd9-7ba3-442d-9171-e373bbe12d07" providerId="ADAL" clId="{36A61197-CA9E-4DD3-B0B9-61DA688F2B7E}" dt="2021-09-08T13:32:05.414" v="2112" actId="478"/>
          <ac:picMkLst>
            <pc:docMk/>
            <pc:sldMk cId="112793598" sldId="382"/>
            <ac:picMk id="19" creationId="{05529A7B-3D8C-4C6B-8FE3-08959C0107CE}"/>
          </ac:picMkLst>
        </pc:picChg>
        <pc:picChg chg="del">
          <ac:chgData name="Verena Bloch" userId="341b6fd9-7ba3-442d-9171-e373bbe12d07" providerId="ADAL" clId="{36A61197-CA9E-4DD3-B0B9-61DA688F2B7E}" dt="2021-09-08T13:32:04.104" v="2110" actId="478"/>
          <ac:picMkLst>
            <pc:docMk/>
            <pc:sldMk cId="112793598" sldId="382"/>
            <ac:picMk id="20" creationId="{EE0BB2E5-FC7E-47B4-BDD1-9B6D9EF8E1F9}"/>
          </ac:picMkLst>
        </pc:picChg>
        <pc:picChg chg="del">
          <ac:chgData name="Verena Bloch" userId="341b6fd9-7ba3-442d-9171-e373bbe12d07" providerId="ADAL" clId="{36A61197-CA9E-4DD3-B0B9-61DA688F2B7E}" dt="2021-09-08T13:31:59.454" v="2105" actId="478"/>
          <ac:picMkLst>
            <pc:docMk/>
            <pc:sldMk cId="112793598" sldId="382"/>
            <ac:picMk id="21" creationId="{F5D54E84-CA21-4243-A67D-14E54447F4F1}"/>
          </ac:picMkLst>
        </pc:picChg>
      </pc:sldChg>
      <pc:sldChg chg="addSp delSp modSp add del mod modTransition modNotesTx">
        <pc:chgData name="Verena Bloch" userId="341b6fd9-7ba3-442d-9171-e373bbe12d07" providerId="ADAL" clId="{36A61197-CA9E-4DD3-B0B9-61DA688F2B7E}" dt="2021-09-08T20:54:59.346" v="5789" actId="47"/>
        <pc:sldMkLst>
          <pc:docMk/>
          <pc:sldMk cId="4016015994" sldId="383"/>
        </pc:sldMkLst>
        <pc:spChg chg="del mod">
          <ac:chgData name="Verena Bloch" userId="341b6fd9-7ba3-442d-9171-e373bbe12d07" providerId="ADAL" clId="{36A61197-CA9E-4DD3-B0B9-61DA688F2B7E}" dt="2021-09-08T14:39:46.447" v="2750" actId="478"/>
          <ac:spMkLst>
            <pc:docMk/>
            <pc:sldMk cId="4016015994" sldId="383"/>
            <ac:spMk id="2" creationId="{DDE5CD4C-C971-46E4-B1D2-4BF100361E53}"/>
          </ac:spMkLst>
        </pc:spChg>
        <pc:spChg chg="add del mod">
          <ac:chgData name="Verena Bloch" userId="341b6fd9-7ba3-442d-9171-e373bbe12d07" providerId="ADAL" clId="{36A61197-CA9E-4DD3-B0B9-61DA688F2B7E}" dt="2021-09-08T14:41:56.423" v="2753" actId="478"/>
          <ac:spMkLst>
            <pc:docMk/>
            <pc:sldMk cId="4016015994" sldId="383"/>
            <ac:spMk id="4" creationId="{F849A033-4C06-46DF-8752-E2394631D36C}"/>
          </ac:spMkLst>
        </pc:spChg>
        <pc:spChg chg="del">
          <ac:chgData name="Verena Bloch" userId="341b6fd9-7ba3-442d-9171-e373bbe12d07" providerId="ADAL" clId="{36A61197-CA9E-4DD3-B0B9-61DA688F2B7E}" dt="2021-09-08T13:53:25.606" v="2551" actId="478"/>
          <ac:spMkLst>
            <pc:docMk/>
            <pc:sldMk cId="4016015994" sldId="383"/>
            <ac:spMk id="9" creationId="{E7F22442-7AF6-4C72-ACFF-F850C87B89E5}"/>
          </ac:spMkLst>
        </pc:spChg>
        <pc:spChg chg="del mod">
          <ac:chgData name="Verena Bloch" userId="341b6fd9-7ba3-442d-9171-e373bbe12d07" providerId="ADAL" clId="{36A61197-CA9E-4DD3-B0B9-61DA688F2B7E}" dt="2021-09-08T14:39:44.452" v="2749" actId="478"/>
          <ac:spMkLst>
            <pc:docMk/>
            <pc:sldMk cId="4016015994" sldId="383"/>
            <ac:spMk id="10" creationId="{94AA3B0A-BBE2-42A1-8836-2DBDA871A47A}"/>
          </ac:spMkLst>
        </pc:spChg>
        <pc:spChg chg="add del mod">
          <ac:chgData name="Verena Bloch" userId="341b6fd9-7ba3-442d-9171-e373bbe12d07" providerId="ADAL" clId="{36A61197-CA9E-4DD3-B0B9-61DA688F2B7E}" dt="2021-09-08T14:41:54.541" v="2752"/>
          <ac:spMkLst>
            <pc:docMk/>
            <pc:sldMk cId="4016015994" sldId="383"/>
            <ac:spMk id="11" creationId="{DA2A1D7D-677E-4936-AF96-4866F703A11E}"/>
          </ac:spMkLst>
        </pc:spChg>
        <pc:spChg chg="add mod">
          <ac:chgData name="Verena Bloch" userId="341b6fd9-7ba3-442d-9171-e373bbe12d07" providerId="ADAL" clId="{36A61197-CA9E-4DD3-B0B9-61DA688F2B7E}" dt="2021-09-08T14:41:57.855" v="2754"/>
          <ac:spMkLst>
            <pc:docMk/>
            <pc:sldMk cId="4016015994" sldId="383"/>
            <ac:spMk id="14" creationId="{9A468221-477F-4222-96D9-9E417F3B82DA}"/>
          </ac:spMkLst>
        </pc:spChg>
        <pc:picChg chg="add del mod">
          <ac:chgData name="Verena Bloch" userId="341b6fd9-7ba3-442d-9171-e373bbe12d07" providerId="ADAL" clId="{36A61197-CA9E-4DD3-B0B9-61DA688F2B7E}" dt="2021-09-08T14:41:54.541" v="2752"/>
          <ac:picMkLst>
            <pc:docMk/>
            <pc:sldMk cId="4016015994" sldId="383"/>
            <ac:picMk id="12" creationId="{A7B31E8D-A7C3-4AF1-9230-C1D4AE0477DB}"/>
          </ac:picMkLst>
        </pc:picChg>
        <pc:picChg chg="add del mod">
          <ac:chgData name="Verena Bloch" userId="341b6fd9-7ba3-442d-9171-e373bbe12d07" providerId="ADAL" clId="{36A61197-CA9E-4DD3-B0B9-61DA688F2B7E}" dt="2021-09-08T14:41:54.541" v="2752"/>
          <ac:picMkLst>
            <pc:docMk/>
            <pc:sldMk cId="4016015994" sldId="383"/>
            <ac:picMk id="13" creationId="{96773527-EEFD-4E40-988A-DB81D450E640}"/>
          </ac:picMkLst>
        </pc:picChg>
        <pc:picChg chg="add mod">
          <ac:chgData name="Verena Bloch" userId="341b6fd9-7ba3-442d-9171-e373bbe12d07" providerId="ADAL" clId="{36A61197-CA9E-4DD3-B0B9-61DA688F2B7E}" dt="2021-09-08T14:41:57.855" v="2754"/>
          <ac:picMkLst>
            <pc:docMk/>
            <pc:sldMk cId="4016015994" sldId="383"/>
            <ac:picMk id="15" creationId="{78C38B71-3CC3-4D2E-A7BF-F439C5815F44}"/>
          </ac:picMkLst>
        </pc:picChg>
        <pc:picChg chg="add mod">
          <ac:chgData name="Verena Bloch" userId="341b6fd9-7ba3-442d-9171-e373bbe12d07" providerId="ADAL" clId="{36A61197-CA9E-4DD3-B0B9-61DA688F2B7E}" dt="2021-09-08T14:41:57.855" v="2754"/>
          <ac:picMkLst>
            <pc:docMk/>
            <pc:sldMk cId="4016015994" sldId="383"/>
            <ac:picMk id="16" creationId="{7EDFF553-4854-4CF1-91A0-66EEE58B6C1A}"/>
          </ac:picMkLst>
        </pc:picChg>
      </pc:sldChg>
      <pc:sldChg chg="addSp delSp modSp add del mod modNotesTx">
        <pc:chgData name="Verena Bloch" userId="341b6fd9-7ba3-442d-9171-e373bbe12d07" providerId="ADAL" clId="{36A61197-CA9E-4DD3-B0B9-61DA688F2B7E}" dt="2021-09-08T20:53:34.368" v="5787" actId="47"/>
        <pc:sldMkLst>
          <pc:docMk/>
          <pc:sldMk cId="714178649" sldId="384"/>
        </pc:sldMkLst>
        <pc:spChg chg="del">
          <ac:chgData name="Verena Bloch" userId="341b6fd9-7ba3-442d-9171-e373bbe12d07" providerId="ADAL" clId="{36A61197-CA9E-4DD3-B0B9-61DA688F2B7E}" dt="2021-09-08T15:04:09.132" v="3915" actId="478"/>
          <ac:spMkLst>
            <pc:docMk/>
            <pc:sldMk cId="714178649" sldId="384"/>
            <ac:spMk id="2" creationId="{DDE5CD4C-C971-46E4-B1D2-4BF100361E53}"/>
          </ac:spMkLst>
        </pc:spChg>
        <pc:spChg chg="add del mod">
          <ac:chgData name="Verena Bloch" userId="341b6fd9-7ba3-442d-9171-e373bbe12d07" providerId="ADAL" clId="{36A61197-CA9E-4DD3-B0B9-61DA688F2B7E}" dt="2021-09-08T15:04:10.975" v="3916" actId="478"/>
          <ac:spMkLst>
            <pc:docMk/>
            <pc:sldMk cId="714178649" sldId="384"/>
            <ac:spMk id="4" creationId="{7B149A6F-5060-469D-9786-4FD22A636AC0}"/>
          </ac:spMkLst>
        </pc:spChg>
        <pc:spChg chg="add mod">
          <ac:chgData name="Verena Bloch" userId="341b6fd9-7ba3-442d-9171-e373bbe12d07" providerId="ADAL" clId="{36A61197-CA9E-4DD3-B0B9-61DA688F2B7E}" dt="2021-09-08T15:04:43.221" v="3978"/>
          <ac:spMkLst>
            <pc:docMk/>
            <pc:sldMk cId="714178649" sldId="384"/>
            <ac:spMk id="9" creationId="{CD0BCB0B-8ECF-470C-B18E-45C599923B5D}"/>
          </ac:spMkLst>
        </pc:spChg>
        <pc:spChg chg="del">
          <ac:chgData name="Verena Bloch" userId="341b6fd9-7ba3-442d-9171-e373bbe12d07" providerId="ADAL" clId="{36A61197-CA9E-4DD3-B0B9-61DA688F2B7E}" dt="2021-09-08T15:04:12.452" v="3917" actId="478"/>
          <ac:spMkLst>
            <pc:docMk/>
            <pc:sldMk cId="714178649" sldId="384"/>
            <ac:spMk id="10" creationId="{94AA3B0A-BBE2-42A1-8836-2DBDA871A47A}"/>
          </ac:spMkLst>
        </pc:spChg>
        <pc:spChg chg="add del mod">
          <ac:chgData name="Verena Bloch" userId="341b6fd9-7ba3-442d-9171-e373bbe12d07" providerId="ADAL" clId="{36A61197-CA9E-4DD3-B0B9-61DA688F2B7E}" dt="2021-09-08T15:04:26.166" v="3920" actId="478"/>
          <ac:spMkLst>
            <pc:docMk/>
            <pc:sldMk cId="714178649" sldId="384"/>
            <ac:spMk id="11" creationId="{095D4168-5A63-452D-B449-1F195FFCAE26}"/>
          </ac:spMkLst>
        </pc:spChg>
        <pc:spChg chg="add del mod">
          <ac:chgData name="Verena Bloch" userId="341b6fd9-7ba3-442d-9171-e373bbe12d07" providerId="ADAL" clId="{36A61197-CA9E-4DD3-B0B9-61DA688F2B7E}" dt="2021-09-08T15:13:45.021" v="4045" actId="478"/>
          <ac:spMkLst>
            <pc:docMk/>
            <pc:sldMk cId="714178649" sldId="384"/>
            <ac:spMk id="12" creationId="{1E4C98A8-EC86-4C2C-B61B-05E49FBD99F3}"/>
          </ac:spMkLst>
        </pc:spChg>
        <pc:spChg chg="add mod">
          <ac:chgData name="Verena Bloch" userId="341b6fd9-7ba3-442d-9171-e373bbe12d07" providerId="ADAL" clId="{36A61197-CA9E-4DD3-B0B9-61DA688F2B7E}" dt="2021-09-08T15:04:38.620" v="3977" actId="1038"/>
          <ac:spMkLst>
            <pc:docMk/>
            <pc:sldMk cId="714178649" sldId="384"/>
            <ac:spMk id="16" creationId="{191505E7-84A4-4F4F-8A24-F09AAD3D1FE9}"/>
          </ac:spMkLst>
        </pc:spChg>
        <pc:picChg chg="add del mod">
          <ac:chgData name="Verena Bloch" userId="341b6fd9-7ba3-442d-9171-e373bbe12d07" providerId="ADAL" clId="{36A61197-CA9E-4DD3-B0B9-61DA688F2B7E}" dt="2021-09-08T15:04:23.990" v="3919" actId="478"/>
          <ac:picMkLst>
            <pc:docMk/>
            <pc:sldMk cId="714178649" sldId="384"/>
            <ac:picMk id="13" creationId="{F03294B0-E35C-4059-8655-06FFD182F853}"/>
          </ac:picMkLst>
        </pc:picChg>
        <pc:picChg chg="add del mod">
          <ac:chgData name="Verena Bloch" userId="341b6fd9-7ba3-442d-9171-e373bbe12d07" providerId="ADAL" clId="{36A61197-CA9E-4DD3-B0B9-61DA688F2B7E}" dt="2021-09-08T15:13:40.976" v="4043" actId="478"/>
          <ac:picMkLst>
            <pc:docMk/>
            <pc:sldMk cId="714178649" sldId="384"/>
            <ac:picMk id="14" creationId="{3B9D6B64-14EA-4003-8220-5E2D499061C7}"/>
          </ac:picMkLst>
        </pc:picChg>
        <pc:picChg chg="add del mod">
          <ac:chgData name="Verena Bloch" userId="341b6fd9-7ba3-442d-9171-e373bbe12d07" providerId="ADAL" clId="{36A61197-CA9E-4DD3-B0B9-61DA688F2B7E}" dt="2021-09-08T15:13:43.089" v="4044" actId="478"/>
          <ac:picMkLst>
            <pc:docMk/>
            <pc:sldMk cId="714178649" sldId="384"/>
            <ac:picMk id="15" creationId="{41FA705C-18B6-480D-B58A-1AB431FD40B1}"/>
          </ac:picMkLst>
        </pc:picChg>
      </pc:sldChg>
      <pc:sldChg chg="addSp delSp modSp add del mod modNotesTx">
        <pc:chgData name="Verena Bloch" userId="341b6fd9-7ba3-442d-9171-e373bbe12d07" providerId="ADAL" clId="{36A61197-CA9E-4DD3-B0B9-61DA688F2B7E}" dt="2021-09-08T20:54:55.657" v="5788" actId="47"/>
        <pc:sldMkLst>
          <pc:docMk/>
          <pc:sldMk cId="962132978" sldId="385"/>
        </pc:sldMkLst>
        <pc:spChg chg="add del mod">
          <ac:chgData name="Verena Bloch" userId="341b6fd9-7ba3-442d-9171-e373bbe12d07" providerId="ADAL" clId="{36A61197-CA9E-4DD3-B0B9-61DA688F2B7E}" dt="2021-09-08T14:48:36.972" v="3146" actId="478"/>
          <ac:spMkLst>
            <pc:docMk/>
            <pc:sldMk cId="962132978" sldId="385"/>
            <ac:spMk id="3" creationId="{61012E7C-4FF7-4B3F-9E93-1D12A387DB92}"/>
          </ac:spMkLst>
        </pc:spChg>
        <pc:spChg chg="add del mod">
          <ac:chgData name="Verena Bloch" userId="341b6fd9-7ba3-442d-9171-e373bbe12d07" providerId="ADAL" clId="{36A61197-CA9E-4DD3-B0B9-61DA688F2B7E}" dt="2021-09-08T14:48:35.678" v="3145" actId="478"/>
          <ac:spMkLst>
            <pc:docMk/>
            <pc:sldMk cId="962132978" sldId="385"/>
            <ac:spMk id="5" creationId="{E98F791B-3D44-499A-8C42-81E5BA0E3000}"/>
          </ac:spMkLst>
        </pc:spChg>
        <pc:spChg chg="add mod">
          <ac:chgData name="Verena Bloch" userId="341b6fd9-7ba3-442d-9171-e373bbe12d07" providerId="ADAL" clId="{36A61197-CA9E-4DD3-B0B9-61DA688F2B7E}" dt="2021-09-08T14:49:25.660" v="3163" actId="14100"/>
          <ac:spMkLst>
            <pc:docMk/>
            <pc:sldMk cId="962132978" sldId="385"/>
            <ac:spMk id="12" creationId="{08EAA886-C048-45B0-AD0B-2D1D9C4D6B24}"/>
          </ac:spMkLst>
        </pc:spChg>
        <pc:spChg chg="add mod">
          <ac:chgData name="Verena Bloch" userId="341b6fd9-7ba3-442d-9171-e373bbe12d07" providerId="ADAL" clId="{36A61197-CA9E-4DD3-B0B9-61DA688F2B7E}" dt="2021-09-08T14:48:47.543" v="3149" actId="1076"/>
          <ac:spMkLst>
            <pc:docMk/>
            <pc:sldMk cId="962132978" sldId="385"/>
            <ac:spMk id="13" creationId="{A530E046-5914-4B52-8D0E-5743E1574860}"/>
          </ac:spMkLst>
        </pc:spChg>
        <pc:spChg chg="del">
          <ac:chgData name="Verena Bloch" userId="341b6fd9-7ba3-442d-9171-e373bbe12d07" providerId="ADAL" clId="{36A61197-CA9E-4DD3-B0B9-61DA688F2B7E}" dt="2021-09-08T14:48:31.088" v="3143" actId="478"/>
          <ac:spMkLst>
            <pc:docMk/>
            <pc:sldMk cId="962132978" sldId="385"/>
            <ac:spMk id="14" creationId="{9A468221-477F-4222-96D9-9E417F3B82DA}"/>
          </ac:spMkLst>
        </pc:spChg>
        <pc:spChg chg="add del mod">
          <ac:chgData name="Verena Bloch" userId="341b6fd9-7ba3-442d-9171-e373bbe12d07" providerId="ADAL" clId="{36A61197-CA9E-4DD3-B0B9-61DA688F2B7E}" dt="2021-09-08T15:04:00.398" v="3913"/>
          <ac:spMkLst>
            <pc:docMk/>
            <pc:sldMk cId="962132978" sldId="385"/>
            <ac:spMk id="20" creationId="{EE28C523-C965-416C-9A0E-5184040B2A29}"/>
          </ac:spMkLst>
        </pc:spChg>
        <pc:spChg chg="add del mod">
          <ac:chgData name="Verena Bloch" userId="341b6fd9-7ba3-442d-9171-e373bbe12d07" providerId="ADAL" clId="{36A61197-CA9E-4DD3-B0B9-61DA688F2B7E}" dt="2021-09-08T15:04:00.398" v="3913"/>
          <ac:spMkLst>
            <pc:docMk/>
            <pc:sldMk cId="962132978" sldId="385"/>
            <ac:spMk id="21" creationId="{42267E48-312F-4B27-9CED-4397563C948E}"/>
          </ac:spMkLst>
        </pc:spChg>
        <pc:spChg chg="add del mod">
          <ac:chgData name="Verena Bloch" userId="341b6fd9-7ba3-442d-9171-e373bbe12d07" providerId="ADAL" clId="{36A61197-CA9E-4DD3-B0B9-61DA688F2B7E}" dt="2021-09-08T15:04:00.398" v="3913"/>
          <ac:spMkLst>
            <pc:docMk/>
            <pc:sldMk cId="962132978" sldId="385"/>
            <ac:spMk id="22" creationId="{BA190A0F-DC2E-45FD-9FCB-511964A107AD}"/>
          </ac:spMkLst>
        </pc:spChg>
        <pc:spChg chg="add del mod">
          <ac:chgData name="Verena Bloch" userId="341b6fd9-7ba3-442d-9171-e373bbe12d07" providerId="ADAL" clId="{36A61197-CA9E-4DD3-B0B9-61DA688F2B7E}" dt="2021-09-08T15:04:00.398" v="3913"/>
          <ac:spMkLst>
            <pc:docMk/>
            <pc:sldMk cId="962132978" sldId="385"/>
            <ac:spMk id="26" creationId="{330C2118-D80B-4217-8272-7989CA437CF1}"/>
          </ac:spMkLst>
        </pc:spChg>
        <pc:picChg chg="del">
          <ac:chgData name="Verena Bloch" userId="341b6fd9-7ba3-442d-9171-e373bbe12d07" providerId="ADAL" clId="{36A61197-CA9E-4DD3-B0B9-61DA688F2B7E}" dt="2021-09-08T14:48:33.028" v="3144" actId="478"/>
          <ac:picMkLst>
            <pc:docMk/>
            <pc:sldMk cId="962132978" sldId="385"/>
            <ac:picMk id="15" creationId="{78C38B71-3CC3-4D2E-A7BF-F439C5815F44}"/>
          </ac:picMkLst>
        </pc:picChg>
        <pc:picChg chg="del">
          <ac:chgData name="Verena Bloch" userId="341b6fd9-7ba3-442d-9171-e373bbe12d07" providerId="ADAL" clId="{36A61197-CA9E-4DD3-B0B9-61DA688F2B7E}" dt="2021-09-08T14:48:29.468" v="3142" actId="478"/>
          <ac:picMkLst>
            <pc:docMk/>
            <pc:sldMk cId="962132978" sldId="385"/>
            <ac:picMk id="16" creationId="{7EDFF553-4854-4CF1-91A0-66EEE58B6C1A}"/>
          </ac:picMkLst>
        </pc:picChg>
        <pc:picChg chg="add mod">
          <ac:chgData name="Verena Bloch" userId="341b6fd9-7ba3-442d-9171-e373bbe12d07" providerId="ADAL" clId="{36A61197-CA9E-4DD3-B0B9-61DA688F2B7E}" dt="2021-09-08T14:48:57.739" v="3155" actId="1076"/>
          <ac:picMkLst>
            <pc:docMk/>
            <pc:sldMk cId="962132978" sldId="385"/>
            <ac:picMk id="17" creationId="{A9BE5A14-C301-49F9-9C2A-C679A52B41C3}"/>
          </ac:picMkLst>
        </pc:picChg>
        <pc:picChg chg="add mod">
          <ac:chgData name="Verena Bloch" userId="341b6fd9-7ba3-442d-9171-e373bbe12d07" providerId="ADAL" clId="{36A61197-CA9E-4DD3-B0B9-61DA688F2B7E}" dt="2021-09-08T14:49:02.586" v="3157" actId="1076"/>
          <ac:picMkLst>
            <pc:docMk/>
            <pc:sldMk cId="962132978" sldId="385"/>
            <ac:picMk id="19" creationId="{22A1D8F1-7964-4573-A2C1-2EF24B879660}"/>
          </ac:picMkLst>
        </pc:picChg>
        <pc:picChg chg="add del mod">
          <ac:chgData name="Verena Bloch" userId="341b6fd9-7ba3-442d-9171-e373bbe12d07" providerId="ADAL" clId="{36A61197-CA9E-4DD3-B0B9-61DA688F2B7E}" dt="2021-09-08T15:04:00.398" v="3913"/>
          <ac:picMkLst>
            <pc:docMk/>
            <pc:sldMk cId="962132978" sldId="385"/>
            <ac:picMk id="23" creationId="{97A606AC-9A25-426D-8D05-DD098E1D5524}"/>
          </ac:picMkLst>
        </pc:picChg>
        <pc:picChg chg="add del mod">
          <ac:chgData name="Verena Bloch" userId="341b6fd9-7ba3-442d-9171-e373bbe12d07" providerId="ADAL" clId="{36A61197-CA9E-4DD3-B0B9-61DA688F2B7E}" dt="2021-09-08T15:04:00.398" v="3913"/>
          <ac:picMkLst>
            <pc:docMk/>
            <pc:sldMk cId="962132978" sldId="385"/>
            <ac:picMk id="24" creationId="{45475E57-83D5-4B91-91D8-D88039E72364}"/>
          </ac:picMkLst>
        </pc:picChg>
        <pc:picChg chg="add del mod">
          <ac:chgData name="Verena Bloch" userId="341b6fd9-7ba3-442d-9171-e373bbe12d07" providerId="ADAL" clId="{36A61197-CA9E-4DD3-B0B9-61DA688F2B7E}" dt="2021-09-08T15:04:00.398" v="3913"/>
          <ac:picMkLst>
            <pc:docMk/>
            <pc:sldMk cId="962132978" sldId="385"/>
            <ac:picMk id="25" creationId="{F61989AA-8921-41F2-9364-59ECCAF1F8EB}"/>
          </ac:picMkLst>
        </pc:picChg>
      </pc:sldChg>
      <pc:sldChg chg="add del">
        <pc:chgData name="Verena Bloch" userId="341b6fd9-7ba3-442d-9171-e373bbe12d07" providerId="ADAL" clId="{36A61197-CA9E-4DD3-B0B9-61DA688F2B7E}" dt="2021-09-08T20:56:02.988" v="5791" actId="47"/>
        <pc:sldMkLst>
          <pc:docMk/>
          <pc:sldMk cId="903242031" sldId="386"/>
        </pc:sldMkLst>
      </pc:sldChg>
      <pc:sldChg chg="delSp modSp add del mod">
        <pc:chgData name="Verena Bloch" userId="341b6fd9-7ba3-442d-9171-e373bbe12d07" providerId="ADAL" clId="{36A61197-CA9E-4DD3-B0B9-61DA688F2B7E}" dt="2021-09-08T20:56:13.488" v="5793" actId="47"/>
        <pc:sldMkLst>
          <pc:docMk/>
          <pc:sldMk cId="721918441" sldId="387"/>
        </pc:sldMkLst>
        <pc:spChg chg="mod">
          <ac:chgData name="Verena Bloch" userId="341b6fd9-7ba3-442d-9171-e373bbe12d07" providerId="ADAL" clId="{36A61197-CA9E-4DD3-B0B9-61DA688F2B7E}" dt="2021-09-08T15:12:05.753" v="4041" actId="20577"/>
          <ac:spMkLst>
            <pc:docMk/>
            <pc:sldMk cId="721918441" sldId="387"/>
            <ac:spMk id="3" creationId="{792E9511-01FB-439E-9CBD-E571E6F0EF35}"/>
          </ac:spMkLst>
        </pc:spChg>
        <pc:spChg chg="mod">
          <ac:chgData name="Verena Bloch" userId="341b6fd9-7ba3-442d-9171-e373bbe12d07" providerId="ADAL" clId="{36A61197-CA9E-4DD3-B0B9-61DA688F2B7E}" dt="2021-09-08T15:11:51.302" v="4028" actId="20577"/>
          <ac:spMkLst>
            <pc:docMk/>
            <pc:sldMk cId="721918441" sldId="387"/>
            <ac:spMk id="13" creationId="{209ECE29-E84C-425F-9524-8D92FE6CF2FD}"/>
          </ac:spMkLst>
        </pc:spChg>
        <pc:spChg chg="del">
          <ac:chgData name="Verena Bloch" userId="341b6fd9-7ba3-442d-9171-e373bbe12d07" providerId="ADAL" clId="{36A61197-CA9E-4DD3-B0B9-61DA688F2B7E}" dt="2021-09-08T15:08:15.637" v="4005" actId="478"/>
          <ac:spMkLst>
            <pc:docMk/>
            <pc:sldMk cId="721918441" sldId="387"/>
            <ac:spMk id="22" creationId="{71D04F05-EF01-49B1-A694-669F42BF450C}"/>
          </ac:spMkLst>
        </pc:spChg>
      </pc:sldChg>
      <pc:sldChg chg="add del">
        <pc:chgData name="Verena Bloch" userId="341b6fd9-7ba3-442d-9171-e373bbe12d07" providerId="ADAL" clId="{36A61197-CA9E-4DD3-B0B9-61DA688F2B7E}" dt="2021-09-08T20:55:08.329" v="5790" actId="47"/>
        <pc:sldMkLst>
          <pc:docMk/>
          <pc:sldMk cId="1560697682" sldId="388"/>
        </pc:sldMkLst>
      </pc:sldChg>
      <pc:sldChg chg="addSp delSp modSp add mod modNotesTx">
        <pc:chgData name="Verena Bloch" userId="341b6fd9-7ba3-442d-9171-e373bbe12d07" providerId="ADAL" clId="{36A61197-CA9E-4DD3-B0B9-61DA688F2B7E}" dt="2021-09-08T18:46:32.872" v="4716"/>
        <pc:sldMkLst>
          <pc:docMk/>
          <pc:sldMk cId="1158958315" sldId="389"/>
        </pc:sldMkLst>
        <pc:spChg chg="mod">
          <ac:chgData name="Verena Bloch" userId="341b6fd9-7ba3-442d-9171-e373bbe12d07" providerId="ADAL" clId="{36A61197-CA9E-4DD3-B0B9-61DA688F2B7E}" dt="2021-09-08T18:22:55.825" v="4144" actId="6549"/>
          <ac:spMkLst>
            <pc:docMk/>
            <pc:sldMk cId="1158958315" sldId="389"/>
            <ac:spMk id="2" creationId="{DDE5CD4C-C971-46E4-B1D2-4BF100361E53}"/>
          </ac:spMkLst>
        </pc:spChg>
        <pc:spChg chg="mod">
          <ac:chgData name="Verena Bloch" userId="341b6fd9-7ba3-442d-9171-e373bbe12d07" providerId="ADAL" clId="{36A61197-CA9E-4DD3-B0B9-61DA688F2B7E}" dt="2021-09-08T18:27:32.348" v="4713" actId="255"/>
          <ac:spMkLst>
            <pc:docMk/>
            <pc:sldMk cId="1158958315" sldId="389"/>
            <ac:spMk id="11" creationId="{F3B36A00-2A7E-451E-B0DE-DA649F843398}"/>
          </ac:spMkLst>
        </pc:spChg>
        <pc:picChg chg="del">
          <ac:chgData name="Verena Bloch" userId="341b6fd9-7ba3-442d-9171-e373bbe12d07" providerId="ADAL" clId="{36A61197-CA9E-4DD3-B0B9-61DA688F2B7E}" dt="2021-09-08T18:22:08.023" v="4047" actId="478"/>
          <ac:picMkLst>
            <pc:docMk/>
            <pc:sldMk cId="1158958315" sldId="389"/>
            <ac:picMk id="3" creationId="{9E5402AE-8825-40C0-B056-329A91E3D9B2}"/>
          </ac:picMkLst>
        </pc:picChg>
        <pc:picChg chg="add mod">
          <ac:chgData name="Verena Bloch" userId="341b6fd9-7ba3-442d-9171-e373bbe12d07" providerId="ADAL" clId="{36A61197-CA9E-4DD3-B0B9-61DA688F2B7E}" dt="2021-09-08T18:46:32.872" v="4716"/>
          <ac:picMkLst>
            <pc:docMk/>
            <pc:sldMk cId="1158958315" sldId="389"/>
            <ac:picMk id="9" creationId="{F9FC47BF-A5FB-437F-B872-733909DB253E}"/>
          </ac:picMkLst>
        </pc:picChg>
        <pc:picChg chg="del">
          <ac:chgData name="Verena Bloch" userId="341b6fd9-7ba3-442d-9171-e373bbe12d07" providerId="ADAL" clId="{36A61197-CA9E-4DD3-B0B9-61DA688F2B7E}" dt="2021-09-08T18:23:10.645" v="4165" actId="478"/>
          <ac:picMkLst>
            <pc:docMk/>
            <pc:sldMk cId="1158958315" sldId="389"/>
            <ac:picMk id="12" creationId="{69A2C8B9-5028-4674-957D-EACBE4E3096B}"/>
          </ac:picMkLst>
        </pc:picChg>
      </pc:sldChg>
      <pc:sldChg chg="addSp delSp modSp add mod modTransition modAnim">
        <pc:chgData name="Verena Bloch" userId="341b6fd9-7ba3-442d-9171-e373bbe12d07" providerId="ADAL" clId="{36A61197-CA9E-4DD3-B0B9-61DA688F2B7E}" dt="2021-09-08T21:02:15.912" v="5794"/>
        <pc:sldMkLst>
          <pc:docMk/>
          <pc:sldMk cId="1315696170" sldId="390"/>
        </pc:sldMkLst>
        <pc:spChg chg="del">
          <ac:chgData name="Verena Bloch" userId="341b6fd9-7ba3-442d-9171-e373bbe12d07" providerId="ADAL" clId="{36A61197-CA9E-4DD3-B0B9-61DA688F2B7E}" dt="2021-09-08T18:54:55.610" v="4723" actId="478"/>
          <ac:spMkLst>
            <pc:docMk/>
            <pc:sldMk cId="1315696170" sldId="390"/>
            <ac:spMk id="2" creationId="{DDE5CD4C-C971-46E4-B1D2-4BF100361E53}"/>
          </ac:spMkLst>
        </pc:spChg>
        <pc:spChg chg="add del mod">
          <ac:chgData name="Verena Bloch" userId="341b6fd9-7ba3-442d-9171-e373bbe12d07" providerId="ADAL" clId="{36A61197-CA9E-4DD3-B0B9-61DA688F2B7E}" dt="2021-09-08T18:54:57.799" v="4725" actId="478"/>
          <ac:spMkLst>
            <pc:docMk/>
            <pc:sldMk cId="1315696170" sldId="390"/>
            <ac:spMk id="4" creationId="{FF722490-8ACF-431F-B4D6-3FF220CE0182}"/>
          </ac:spMkLst>
        </pc:spChg>
        <pc:spChg chg="add del mod">
          <ac:chgData name="Verena Bloch" userId="341b6fd9-7ba3-442d-9171-e373bbe12d07" providerId="ADAL" clId="{36A61197-CA9E-4DD3-B0B9-61DA688F2B7E}" dt="2021-09-08T18:54:56.705" v="4724" actId="478"/>
          <ac:spMkLst>
            <pc:docMk/>
            <pc:sldMk cId="1315696170" sldId="390"/>
            <ac:spMk id="6" creationId="{1492B5A4-20DE-439A-B399-B56182DC3648}"/>
          </ac:spMkLst>
        </pc:spChg>
        <pc:spChg chg="del">
          <ac:chgData name="Verena Bloch" userId="341b6fd9-7ba3-442d-9171-e373bbe12d07" providerId="ADAL" clId="{36A61197-CA9E-4DD3-B0B9-61DA688F2B7E}" dt="2021-09-08T18:54:53.821" v="4722" actId="478"/>
          <ac:spMkLst>
            <pc:docMk/>
            <pc:sldMk cId="1315696170" sldId="390"/>
            <ac:spMk id="20" creationId="{7FCA7FB4-2034-42A9-A307-34B279D099FD}"/>
          </ac:spMkLst>
        </pc:spChg>
        <pc:spChg chg="del">
          <ac:chgData name="Verena Bloch" userId="341b6fd9-7ba3-442d-9171-e373bbe12d07" providerId="ADAL" clId="{36A61197-CA9E-4DD3-B0B9-61DA688F2B7E}" dt="2021-09-08T18:54:51.553" v="4720" actId="478"/>
          <ac:spMkLst>
            <pc:docMk/>
            <pc:sldMk cId="1315696170" sldId="390"/>
            <ac:spMk id="24" creationId="{D2BF7D70-4F1F-4B17-A88B-ACEF5B8EB4D9}"/>
          </ac:spMkLst>
        </pc:spChg>
        <pc:spChg chg="del">
          <ac:chgData name="Verena Bloch" userId="341b6fd9-7ba3-442d-9171-e373bbe12d07" providerId="ADAL" clId="{36A61197-CA9E-4DD3-B0B9-61DA688F2B7E}" dt="2021-09-08T18:54:49.066" v="4718" actId="478"/>
          <ac:spMkLst>
            <pc:docMk/>
            <pc:sldMk cId="1315696170" sldId="390"/>
            <ac:spMk id="28" creationId="{0C992316-86C9-4594-BC75-3460069B5FB3}"/>
          </ac:spMkLst>
        </pc:spChg>
        <pc:spChg chg="add mod">
          <ac:chgData name="Verena Bloch" userId="341b6fd9-7ba3-442d-9171-e373bbe12d07" providerId="ADAL" clId="{36A61197-CA9E-4DD3-B0B9-61DA688F2B7E}" dt="2021-09-08T18:56:46.252" v="4827" actId="1076"/>
          <ac:spMkLst>
            <pc:docMk/>
            <pc:sldMk cId="1315696170" sldId="390"/>
            <ac:spMk id="33" creationId="{2D8F043B-BC4B-4230-8FB8-E659E1FB829F}"/>
          </ac:spMkLst>
        </pc:spChg>
        <pc:spChg chg="add del mod">
          <ac:chgData name="Verena Bloch" userId="341b6fd9-7ba3-442d-9171-e373bbe12d07" providerId="ADAL" clId="{36A61197-CA9E-4DD3-B0B9-61DA688F2B7E}" dt="2021-09-08T18:55:36.185" v="4792" actId="478"/>
          <ac:spMkLst>
            <pc:docMk/>
            <pc:sldMk cId="1315696170" sldId="390"/>
            <ac:spMk id="34" creationId="{4A4E039A-7A3A-40D5-AC00-D91FE7F30749}"/>
          </ac:spMkLst>
        </pc:spChg>
        <pc:spChg chg="mod">
          <ac:chgData name="Verena Bloch" userId="341b6fd9-7ba3-442d-9171-e373bbe12d07" providerId="ADAL" clId="{36A61197-CA9E-4DD3-B0B9-61DA688F2B7E}" dt="2021-09-08T18:55:26.469" v="4790" actId="255"/>
          <ac:spMkLst>
            <pc:docMk/>
            <pc:sldMk cId="1315696170" sldId="390"/>
            <ac:spMk id="37" creationId="{09231731-4515-4296-9FFF-F084A9DA95AA}"/>
          </ac:spMkLst>
        </pc:spChg>
        <pc:spChg chg="mod">
          <ac:chgData name="Verena Bloch" userId="341b6fd9-7ba3-442d-9171-e373bbe12d07" providerId="ADAL" clId="{36A61197-CA9E-4DD3-B0B9-61DA688F2B7E}" dt="2021-09-08T18:56:14.250" v="4807" actId="1036"/>
          <ac:spMkLst>
            <pc:docMk/>
            <pc:sldMk cId="1315696170" sldId="390"/>
            <ac:spMk id="40" creationId="{489BC19E-E8B5-4560-B665-539385786649}"/>
          </ac:spMkLst>
        </pc:spChg>
        <pc:spChg chg="mod">
          <ac:chgData name="Verena Bloch" userId="341b6fd9-7ba3-442d-9171-e373bbe12d07" providerId="ADAL" clId="{36A61197-CA9E-4DD3-B0B9-61DA688F2B7E}" dt="2021-09-08T18:56:23.660" v="4814" actId="1036"/>
          <ac:spMkLst>
            <pc:docMk/>
            <pc:sldMk cId="1315696170" sldId="390"/>
            <ac:spMk id="43" creationId="{A707C9A8-C002-473C-AACA-D8D95CCAC3BB}"/>
          </ac:spMkLst>
        </pc:spChg>
        <pc:spChg chg="mod">
          <ac:chgData name="Verena Bloch" userId="341b6fd9-7ba3-442d-9171-e373bbe12d07" providerId="ADAL" clId="{36A61197-CA9E-4DD3-B0B9-61DA688F2B7E}" dt="2021-09-08T18:56:29.562" v="4823" actId="1036"/>
          <ac:spMkLst>
            <pc:docMk/>
            <pc:sldMk cId="1315696170" sldId="390"/>
            <ac:spMk id="48" creationId="{C0552630-7E9D-45CF-BE25-1344811AE8E4}"/>
          </ac:spMkLst>
        </pc:spChg>
        <pc:grpChg chg="del">
          <ac:chgData name="Verena Bloch" userId="341b6fd9-7ba3-442d-9171-e373bbe12d07" providerId="ADAL" clId="{36A61197-CA9E-4DD3-B0B9-61DA688F2B7E}" dt="2021-09-08T18:54:52.156" v="4721" actId="478"/>
          <ac:grpSpMkLst>
            <pc:docMk/>
            <pc:sldMk cId="1315696170" sldId="390"/>
            <ac:grpSpMk id="21" creationId="{64BF9D01-7ACC-409D-B514-BD3B2F668459}"/>
          </ac:grpSpMkLst>
        </pc:grpChg>
        <pc:grpChg chg="del">
          <ac:chgData name="Verena Bloch" userId="341b6fd9-7ba3-442d-9171-e373bbe12d07" providerId="ADAL" clId="{36A61197-CA9E-4DD3-B0B9-61DA688F2B7E}" dt="2021-09-08T18:54:49.668" v="4719" actId="478"/>
          <ac:grpSpMkLst>
            <pc:docMk/>
            <pc:sldMk cId="1315696170" sldId="390"/>
            <ac:grpSpMk id="25" creationId="{46D77C5E-5473-4B20-9F27-8CB9DDD74FD9}"/>
          </ac:grpSpMkLst>
        </pc:grpChg>
        <pc:grpChg chg="add mod">
          <ac:chgData name="Verena Bloch" userId="341b6fd9-7ba3-442d-9171-e373bbe12d07" providerId="ADAL" clId="{36A61197-CA9E-4DD3-B0B9-61DA688F2B7E}" dt="2021-09-08T18:55:52.968" v="4798" actId="14100"/>
          <ac:grpSpMkLst>
            <pc:docMk/>
            <pc:sldMk cId="1315696170" sldId="390"/>
            <ac:grpSpMk id="36" creationId="{7F88DA12-D883-4BD2-A02F-81E022B88B04}"/>
          </ac:grpSpMkLst>
        </pc:grpChg>
        <pc:grpChg chg="add mod">
          <ac:chgData name="Verena Bloch" userId="341b6fd9-7ba3-442d-9171-e373bbe12d07" providerId="ADAL" clId="{36A61197-CA9E-4DD3-B0B9-61DA688F2B7E}" dt="2021-09-08T18:56:02.346" v="4800" actId="1076"/>
          <ac:grpSpMkLst>
            <pc:docMk/>
            <pc:sldMk cId="1315696170" sldId="390"/>
            <ac:grpSpMk id="39" creationId="{1125CC10-89C5-48F5-81E0-36330248169E}"/>
          </ac:grpSpMkLst>
        </pc:grpChg>
        <pc:grpChg chg="add mod">
          <ac:chgData name="Verena Bloch" userId="341b6fd9-7ba3-442d-9171-e373bbe12d07" providerId="ADAL" clId="{36A61197-CA9E-4DD3-B0B9-61DA688F2B7E}" dt="2021-09-08T18:55:52.968" v="4798" actId="14100"/>
          <ac:grpSpMkLst>
            <pc:docMk/>
            <pc:sldMk cId="1315696170" sldId="390"/>
            <ac:grpSpMk id="42" creationId="{436A05B1-BCBA-40AB-B220-AA5672F56CFB}"/>
          </ac:grpSpMkLst>
        </pc:grpChg>
        <pc:grpChg chg="mod">
          <ac:chgData name="Verena Bloch" userId="341b6fd9-7ba3-442d-9171-e373bbe12d07" providerId="ADAL" clId="{36A61197-CA9E-4DD3-B0B9-61DA688F2B7E}" dt="2021-09-08T18:54:58.939" v="4726"/>
          <ac:grpSpMkLst>
            <pc:docMk/>
            <pc:sldMk cId="1315696170" sldId="390"/>
            <ac:grpSpMk id="44" creationId="{CA383B17-6352-47A5-A4BC-A4F9F67F0456}"/>
          </ac:grpSpMkLst>
        </pc:grpChg>
        <pc:grpChg chg="add mod">
          <ac:chgData name="Verena Bloch" userId="341b6fd9-7ba3-442d-9171-e373bbe12d07" providerId="ADAL" clId="{36A61197-CA9E-4DD3-B0B9-61DA688F2B7E}" dt="2021-09-08T18:55:52.968" v="4798" actId="14100"/>
          <ac:grpSpMkLst>
            <pc:docMk/>
            <pc:sldMk cId="1315696170" sldId="390"/>
            <ac:grpSpMk id="47" creationId="{131AEB3A-B2A3-435B-941B-97DB40A0C424}"/>
          </ac:grpSpMkLst>
        </pc:grpChg>
        <pc:grpChg chg="mod">
          <ac:chgData name="Verena Bloch" userId="341b6fd9-7ba3-442d-9171-e373bbe12d07" providerId="ADAL" clId="{36A61197-CA9E-4DD3-B0B9-61DA688F2B7E}" dt="2021-09-08T18:54:58.939" v="4726"/>
          <ac:grpSpMkLst>
            <pc:docMk/>
            <pc:sldMk cId="1315696170" sldId="390"/>
            <ac:grpSpMk id="49" creationId="{AB0C75B9-A91D-404B-A189-8E0B79633489}"/>
          </ac:grpSpMkLst>
        </pc:grpChg>
        <pc:picChg chg="add mod">
          <ac:chgData name="Verena Bloch" userId="341b6fd9-7ba3-442d-9171-e373bbe12d07" providerId="ADAL" clId="{36A61197-CA9E-4DD3-B0B9-61DA688F2B7E}" dt="2021-09-08T18:55:27.372" v="4791" actId="207"/>
          <ac:picMkLst>
            <pc:docMk/>
            <pc:sldMk cId="1315696170" sldId="390"/>
            <ac:picMk id="35" creationId="{63568C83-B298-41F7-852F-225F61B642FF}"/>
          </ac:picMkLst>
        </pc:picChg>
        <pc:picChg chg="mod">
          <ac:chgData name="Verena Bloch" userId="341b6fd9-7ba3-442d-9171-e373bbe12d07" providerId="ADAL" clId="{36A61197-CA9E-4DD3-B0B9-61DA688F2B7E}" dt="2021-09-08T18:54:58.939" v="4726"/>
          <ac:picMkLst>
            <pc:docMk/>
            <pc:sldMk cId="1315696170" sldId="390"/>
            <ac:picMk id="38" creationId="{197AD505-144D-4785-9D3D-871E6B4506CA}"/>
          </ac:picMkLst>
        </pc:picChg>
        <pc:picChg chg="mod">
          <ac:chgData name="Verena Bloch" userId="341b6fd9-7ba3-442d-9171-e373bbe12d07" providerId="ADAL" clId="{36A61197-CA9E-4DD3-B0B9-61DA688F2B7E}" dt="2021-09-08T18:54:58.939" v="4726"/>
          <ac:picMkLst>
            <pc:docMk/>
            <pc:sldMk cId="1315696170" sldId="390"/>
            <ac:picMk id="41" creationId="{7A80C034-5C2B-4D13-827E-B1AA0FDD5937}"/>
          </ac:picMkLst>
        </pc:picChg>
        <pc:picChg chg="mod">
          <ac:chgData name="Verena Bloch" userId="341b6fd9-7ba3-442d-9171-e373bbe12d07" providerId="ADAL" clId="{36A61197-CA9E-4DD3-B0B9-61DA688F2B7E}" dt="2021-09-08T18:54:58.939" v="4726"/>
          <ac:picMkLst>
            <pc:docMk/>
            <pc:sldMk cId="1315696170" sldId="390"/>
            <ac:picMk id="45" creationId="{FEB9CB53-0032-429F-838E-5C0218BE35C2}"/>
          </ac:picMkLst>
        </pc:picChg>
        <pc:picChg chg="mod">
          <ac:chgData name="Verena Bloch" userId="341b6fd9-7ba3-442d-9171-e373bbe12d07" providerId="ADAL" clId="{36A61197-CA9E-4DD3-B0B9-61DA688F2B7E}" dt="2021-09-08T18:54:58.939" v="4726"/>
          <ac:picMkLst>
            <pc:docMk/>
            <pc:sldMk cId="1315696170" sldId="390"/>
            <ac:picMk id="46" creationId="{5EAA4889-0494-4DE1-A591-7D6D4AFA290E}"/>
          </ac:picMkLst>
        </pc:picChg>
        <pc:picChg chg="mod">
          <ac:chgData name="Verena Bloch" userId="341b6fd9-7ba3-442d-9171-e373bbe12d07" providerId="ADAL" clId="{36A61197-CA9E-4DD3-B0B9-61DA688F2B7E}" dt="2021-09-08T18:54:58.939" v="4726"/>
          <ac:picMkLst>
            <pc:docMk/>
            <pc:sldMk cId="1315696170" sldId="390"/>
            <ac:picMk id="50" creationId="{3DF8C3E9-8437-4855-815A-C161709B493C}"/>
          </ac:picMkLst>
        </pc:picChg>
        <pc:picChg chg="mod">
          <ac:chgData name="Verena Bloch" userId="341b6fd9-7ba3-442d-9171-e373bbe12d07" providerId="ADAL" clId="{36A61197-CA9E-4DD3-B0B9-61DA688F2B7E}" dt="2021-09-08T18:54:58.939" v="4726"/>
          <ac:picMkLst>
            <pc:docMk/>
            <pc:sldMk cId="1315696170" sldId="390"/>
            <ac:picMk id="51" creationId="{CC000BC4-5161-405E-9F25-FE3463192F63}"/>
          </ac:picMkLst>
        </pc:picChg>
        <pc:picChg chg="add mod">
          <ac:chgData name="Verena Bloch" userId="341b6fd9-7ba3-442d-9171-e373bbe12d07" providerId="ADAL" clId="{36A61197-CA9E-4DD3-B0B9-61DA688F2B7E}" dt="2021-09-08T18:55:27.372" v="4791" actId="207"/>
          <ac:picMkLst>
            <pc:docMk/>
            <pc:sldMk cId="1315696170" sldId="390"/>
            <ac:picMk id="52" creationId="{01CC2665-DA02-4EBF-89FB-FC2AEDCF8661}"/>
          </ac:picMkLst>
        </pc:picChg>
        <pc:picChg chg="add mod">
          <ac:chgData name="Verena Bloch" userId="341b6fd9-7ba3-442d-9171-e373bbe12d07" providerId="ADAL" clId="{36A61197-CA9E-4DD3-B0B9-61DA688F2B7E}" dt="2021-09-08T18:55:27.372" v="4791" actId="207"/>
          <ac:picMkLst>
            <pc:docMk/>
            <pc:sldMk cId="1315696170" sldId="390"/>
            <ac:picMk id="53" creationId="{08F1C59F-F5D2-4265-87A6-7AE0A3A7B5FA}"/>
          </ac:picMkLst>
        </pc:picChg>
        <pc:picChg chg="add mod">
          <ac:chgData name="Verena Bloch" userId="341b6fd9-7ba3-442d-9171-e373bbe12d07" providerId="ADAL" clId="{36A61197-CA9E-4DD3-B0B9-61DA688F2B7E}" dt="2021-09-08T18:55:27.372" v="4791" actId="207"/>
          <ac:picMkLst>
            <pc:docMk/>
            <pc:sldMk cId="1315696170" sldId="390"/>
            <ac:picMk id="54" creationId="{1DACFABD-EB5E-479C-AA22-80F61D9D8ABC}"/>
          </ac:picMkLst>
        </pc:picChg>
        <pc:picChg chg="add mod">
          <ac:chgData name="Verena Bloch" userId="341b6fd9-7ba3-442d-9171-e373bbe12d07" providerId="ADAL" clId="{36A61197-CA9E-4DD3-B0B9-61DA688F2B7E}" dt="2021-09-08T18:55:27.372" v="4791" actId="207"/>
          <ac:picMkLst>
            <pc:docMk/>
            <pc:sldMk cId="1315696170" sldId="390"/>
            <ac:picMk id="55" creationId="{EE723F23-53D9-4DCC-ADD5-C8B50D36D6D9}"/>
          </ac:picMkLst>
        </pc:picChg>
        <pc:picChg chg="add mod">
          <ac:chgData name="Verena Bloch" userId="341b6fd9-7ba3-442d-9171-e373bbe12d07" providerId="ADAL" clId="{36A61197-CA9E-4DD3-B0B9-61DA688F2B7E}" dt="2021-09-08T18:55:27.372" v="4791" actId="207"/>
          <ac:picMkLst>
            <pc:docMk/>
            <pc:sldMk cId="1315696170" sldId="390"/>
            <ac:picMk id="56" creationId="{5BDB089A-69C7-417D-8733-C14AF1191EBB}"/>
          </ac:picMkLst>
        </pc:picChg>
        <pc:picChg chg="add mod">
          <ac:chgData name="Verena Bloch" userId="341b6fd9-7ba3-442d-9171-e373bbe12d07" providerId="ADAL" clId="{36A61197-CA9E-4DD3-B0B9-61DA688F2B7E}" dt="2021-09-08T18:55:27.372" v="4791" actId="207"/>
          <ac:picMkLst>
            <pc:docMk/>
            <pc:sldMk cId="1315696170" sldId="390"/>
            <ac:picMk id="57" creationId="{232EAA34-F351-4C99-AAAC-982C8ACE7290}"/>
          </ac:picMkLst>
        </pc:picChg>
        <pc:cxnChg chg="add mod">
          <ac:chgData name="Verena Bloch" userId="341b6fd9-7ba3-442d-9171-e373bbe12d07" providerId="ADAL" clId="{36A61197-CA9E-4DD3-B0B9-61DA688F2B7E}" dt="2021-09-08T18:55:27.372" v="4791" actId="207"/>
          <ac:cxnSpMkLst>
            <pc:docMk/>
            <pc:sldMk cId="1315696170" sldId="390"/>
            <ac:cxnSpMk id="19" creationId="{C2D67841-A733-429F-AF76-C9C9B0FD8712}"/>
          </ac:cxnSpMkLst>
        </pc:cxnChg>
        <pc:cxnChg chg="add mod">
          <ac:chgData name="Verena Bloch" userId="341b6fd9-7ba3-442d-9171-e373bbe12d07" providerId="ADAL" clId="{36A61197-CA9E-4DD3-B0B9-61DA688F2B7E}" dt="2021-09-08T18:55:27.372" v="4791" actId="207"/>
          <ac:cxnSpMkLst>
            <pc:docMk/>
            <pc:sldMk cId="1315696170" sldId="390"/>
            <ac:cxnSpMk id="29" creationId="{C338A2A8-5BFE-40E9-80D3-F49D3ED529EB}"/>
          </ac:cxnSpMkLst>
        </pc:cxnChg>
        <pc:cxnChg chg="add mod">
          <ac:chgData name="Verena Bloch" userId="341b6fd9-7ba3-442d-9171-e373bbe12d07" providerId="ADAL" clId="{36A61197-CA9E-4DD3-B0B9-61DA688F2B7E}" dt="2021-09-08T18:55:27.372" v="4791" actId="207"/>
          <ac:cxnSpMkLst>
            <pc:docMk/>
            <pc:sldMk cId="1315696170" sldId="390"/>
            <ac:cxnSpMk id="30" creationId="{4E4D277D-20BC-4D7E-940A-429F80989668}"/>
          </ac:cxnSpMkLst>
        </pc:cxnChg>
        <pc:cxnChg chg="add mod">
          <ac:chgData name="Verena Bloch" userId="341b6fd9-7ba3-442d-9171-e373bbe12d07" providerId="ADAL" clId="{36A61197-CA9E-4DD3-B0B9-61DA688F2B7E}" dt="2021-09-08T18:55:27.372" v="4791" actId="207"/>
          <ac:cxnSpMkLst>
            <pc:docMk/>
            <pc:sldMk cId="1315696170" sldId="390"/>
            <ac:cxnSpMk id="31" creationId="{D89E3656-D0DC-4224-955A-F2926986F88D}"/>
          </ac:cxnSpMkLst>
        </pc:cxnChg>
        <pc:cxnChg chg="add mod">
          <ac:chgData name="Verena Bloch" userId="341b6fd9-7ba3-442d-9171-e373bbe12d07" providerId="ADAL" clId="{36A61197-CA9E-4DD3-B0B9-61DA688F2B7E}" dt="2021-09-08T18:55:27.372" v="4791" actId="207"/>
          <ac:cxnSpMkLst>
            <pc:docMk/>
            <pc:sldMk cId="1315696170" sldId="390"/>
            <ac:cxnSpMk id="32" creationId="{F72A0240-365B-4EF0-B9B4-FF3558BB8E5F}"/>
          </ac:cxnSpMkLst>
        </pc:cxnChg>
      </pc:sldChg>
      <pc:sldChg chg="modSp add mod ord modTransition">
        <pc:chgData name="Verena Bloch" userId="341b6fd9-7ba3-442d-9171-e373bbe12d07" providerId="ADAL" clId="{36A61197-CA9E-4DD3-B0B9-61DA688F2B7E}" dt="2021-09-08T21:02:57.571" v="5802"/>
        <pc:sldMkLst>
          <pc:docMk/>
          <pc:sldMk cId="2985812573" sldId="391"/>
        </pc:sldMkLst>
        <pc:spChg chg="mod">
          <ac:chgData name="Verena Bloch" userId="341b6fd9-7ba3-442d-9171-e373bbe12d07" providerId="ADAL" clId="{36A61197-CA9E-4DD3-B0B9-61DA688F2B7E}" dt="2021-09-08T19:31:30.818" v="4892" actId="1076"/>
          <ac:spMkLst>
            <pc:docMk/>
            <pc:sldMk cId="2985812573" sldId="391"/>
            <ac:spMk id="2" creationId="{DDE5CD4C-C971-46E4-B1D2-4BF100361E53}"/>
          </ac:spMkLst>
        </pc:spChg>
        <pc:spChg chg="mod">
          <ac:chgData name="Verena Bloch" userId="341b6fd9-7ba3-442d-9171-e373bbe12d07" providerId="ADAL" clId="{36A61197-CA9E-4DD3-B0B9-61DA688F2B7E}" dt="2021-09-08T19:35:50.139" v="5620" actId="1076"/>
          <ac:spMkLst>
            <pc:docMk/>
            <pc:sldMk cId="2985812573" sldId="391"/>
            <ac:spMk id="11" creationId="{F3B36A00-2A7E-451E-B0DE-DA649F843398}"/>
          </ac:spMkLst>
        </pc:spChg>
      </pc:sldChg>
      <pc:sldChg chg="add del">
        <pc:chgData name="Verena Bloch" userId="341b6fd9-7ba3-442d-9171-e373bbe12d07" providerId="ADAL" clId="{36A61197-CA9E-4DD3-B0B9-61DA688F2B7E}" dt="2021-09-08T19:30:33.438" v="4832" actId="47"/>
        <pc:sldMkLst>
          <pc:docMk/>
          <pc:sldMk cId="3707181817" sldId="391"/>
        </pc:sldMkLst>
      </pc:sldChg>
      <pc:sldChg chg="addSp delSp modSp add mod modAnim">
        <pc:chgData name="Verena Bloch" userId="341b6fd9-7ba3-442d-9171-e373bbe12d07" providerId="ADAL" clId="{36A61197-CA9E-4DD3-B0B9-61DA688F2B7E}" dt="2021-09-08T20:28:32.564" v="5688"/>
        <pc:sldMkLst>
          <pc:docMk/>
          <pc:sldMk cId="2568757705" sldId="392"/>
        </pc:sldMkLst>
        <pc:picChg chg="del">
          <ac:chgData name="Verena Bloch" userId="341b6fd9-7ba3-442d-9171-e373bbe12d07" providerId="ADAL" clId="{36A61197-CA9E-4DD3-B0B9-61DA688F2B7E}" dt="2021-09-08T20:25:21.173" v="5669" actId="478"/>
          <ac:picMkLst>
            <pc:docMk/>
            <pc:sldMk cId="2568757705" sldId="392"/>
            <ac:picMk id="2" creationId="{0096D34C-943F-4AED-984E-08A72C1BA58D}"/>
          </ac:picMkLst>
        </pc:picChg>
        <pc:picChg chg="add mod">
          <ac:chgData name="Verena Bloch" userId="341b6fd9-7ba3-442d-9171-e373bbe12d07" providerId="ADAL" clId="{36A61197-CA9E-4DD3-B0B9-61DA688F2B7E}" dt="2021-09-08T20:25:28.217" v="5672" actId="1076"/>
          <ac:picMkLst>
            <pc:docMk/>
            <pc:sldMk cId="2568757705" sldId="392"/>
            <ac:picMk id="3" creationId="{673455FE-0154-4D20-91A0-20ABF919F5D8}"/>
          </ac:picMkLst>
        </pc:picChg>
        <pc:picChg chg="del">
          <ac:chgData name="Verena Bloch" userId="341b6fd9-7ba3-442d-9171-e373bbe12d07" providerId="ADAL" clId="{36A61197-CA9E-4DD3-B0B9-61DA688F2B7E}" dt="2021-09-08T20:25:29.781" v="5673" actId="478"/>
          <ac:picMkLst>
            <pc:docMk/>
            <pc:sldMk cId="2568757705" sldId="392"/>
            <ac:picMk id="4" creationId="{EF140919-F3BB-495B-86D1-E30DD3AB4ED6}"/>
          </ac:picMkLst>
        </pc:picChg>
        <pc:picChg chg="add mod">
          <ac:chgData name="Verena Bloch" userId="341b6fd9-7ba3-442d-9171-e373bbe12d07" providerId="ADAL" clId="{36A61197-CA9E-4DD3-B0B9-61DA688F2B7E}" dt="2021-09-08T20:26:06.989" v="5676" actId="1076"/>
          <ac:picMkLst>
            <pc:docMk/>
            <pc:sldMk cId="2568757705" sldId="392"/>
            <ac:picMk id="5" creationId="{2B27D5EC-171E-443E-8E61-1696B0B1AB74}"/>
          </ac:picMkLst>
        </pc:picChg>
        <pc:picChg chg="add mod">
          <ac:chgData name="Verena Bloch" userId="341b6fd9-7ba3-442d-9171-e373bbe12d07" providerId="ADAL" clId="{36A61197-CA9E-4DD3-B0B9-61DA688F2B7E}" dt="2021-09-08T20:28:28.253" v="5687" actId="14100"/>
          <ac:picMkLst>
            <pc:docMk/>
            <pc:sldMk cId="2568757705" sldId="392"/>
            <ac:picMk id="9" creationId="{D814571D-C3EB-4332-905B-D54D7801DDD2}"/>
          </ac:picMkLst>
        </pc:picChg>
      </pc:sldChg>
      <pc:sldChg chg="addSp delSp modSp add mod delAnim modAnim">
        <pc:chgData name="Verena Bloch" userId="341b6fd9-7ba3-442d-9171-e373bbe12d07" providerId="ADAL" clId="{36A61197-CA9E-4DD3-B0B9-61DA688F2B7E}" dt="2021-09-08T20:30:50.293" v="5708"/>
        <pc:sldMkLst>
          <pc:docMk/>
          <pc:sldMk cId="109215784" sldId="393"/>
        </pc:sldMkLst>
        <pc:picChg chg="add mod modCrop">
          <ac:chgData name="Verena Bloch" userId="341b6fd9-7ba3-442d-9171-e373bbe12d07" providerId="ADAL" clId="{36A61197-CA9E-4DD3-B0B9-61DA688F2B7E}" dt="2021-09-08T20:29:37.633" v="5697" actId="732"/>
          <ac:picMkLst>
            <pc:docMk/>
            <pc:sldMk cId="109215784" sldId="393"/>
            <ac:picMk id="2" creationId="{577D64B2-32C4-4921-8A23-DD29234BB74F}"/>
          </ac:picMkLst>
        </pc:picChg>
        <pc:picChg chg="del">
          <ac:chgData name="Verena Bloch" userId="341b6fd9-7ba3-442d-9171-e373bbe12d07" providerId="ADAL" clId="{36A61197-CA9E-4DD3-B0B9-61DA688F2B7E}" dt="2021-09-08T20:28:48.518" v="5691" actId="478"/>
          <ac:picMkLst>
            <pc:docMk/>
            <pc:sldMk cId="109215784" sldId="393"/>
            <ac:picMk id="3" creationId="{673455FE-0154-4D20-91A0-20ABF919F5D8}"/>
          </ac:picMkLst>
        </pc:picChg>
        <pc:picChg chg="add mod">
          <ac:chgData name="Verena Bloch" userId="341b6fd9-7ba3-442d-9171-e373bbe12d07" providerId="ADAL" clId="{36A61197-CA9E-4DD3-B0B9-61DA688F2B7E}" dt="2021-09-08T20:30:10.128" v="5701" actId="1076"/>
          <ac:picMkLst>
            <pc:docMk/>
            <pc:sldMk cId="109215784" sldId="393"/>
            <ac:picMk id="4" creationId="{90F1E136-1E8B-4FBF-B1BF-2F99C9A0E95E}"/>
          </ac:picMkLst>
        </pc:picChg>
        <pc:picChg chg="del">
          <ac:chgData name="Verena Bloch" userId="341b6fd9-7ba3-442d-9171-e373bbe12d07" providerId="ADAL" clId="{36A61197-CA9E-4DD3-B0B9-61DA688F2B7E}" dt="2021-09-08T20:28:49.235" v="5692" actId="478"/>
          <ac:picMkLst>
            <pc:docMk/>
            <pc:sldMk cId="109215784" sldId="393"/>
            <ac:picMk id="5" creationId="{2B27D5EC-171E-443E-8E61-1696B0B1AB74}"/>
          </ac:picMkLst>
        </pc:picChg>
        <pc:picChg chg="del">
          <ac:chgData name="Verena Bloch" userId="341b6fd9-7ba3-442d-9171-e373bbe12d07" providerId="ADAL" clId="{36A61197-CA9E-4DD3-B0B9-61DA688F2B7E}" dt="2021-09-08T20:28:47.700" v="5690" actId="478"/>
          <ac:picMkLst>
            <pc:docMk/>
            <pc:sldMk cId="109215784" sldId="393"/>
            <ac:picMk id="9" creationId="{D814571D-C3EB-4332-905B-D54D7801DDD2}"/>
          </ac:picMkLst>
        </pc:picChg>
        <pc:picChg chg="add mod modCrop">
          <ac:chgData name="Verena Bloch" userId="341b6fd9-7ba3-442d-9171-e373bbe12d07" providerId="ADAL" clId="{36A61197-CA9E-4DD3-B0B9-61DA688F2B7E}" dt="2021-09-08T20:30:45.382" v="5707" actId="732"/>
          <ac:picMkLst>
            <pc:docMk/>
            <pc:sldMk cId="109215784" sldId="393"/>
            <ac:picMk id="10" creationId="{361A1CB9-2453-4AD3-8005-6E8889258FC0}"/>
          </ac:picMkLst>
        </pc:picChg>
      </pc:sldChg>
      <pc:sldChg chg="addSp delSp modSp add mod ord delAnim modAnim">
        <pc:chgData name="Verena Bloch" userId="341b6fd9-7ba3-442d-9171-e373bbe12d07" providerId="ADAL" clId="{36A61197-CA9E-4DD3-B0B9-61DA688F2B7E}" dt="2021-09-08T20:36:29.256" v="5744"/>
        <pc:sldMkLst>
          <pc:docMk/>
          <pc:sldMk cId="4244386798" sldId="394"/>
        </pc:sldMkLst>
        <pc:picChg chg="del">
          <ac:chgData name="Verena Bloch" userId="341b6fd9-7ba3-442d-9171-e373bbe12d07" providerId="ADAL" clId="{36A61197-CA9E-4DD3-B0B9-61DA688F2B7E}" dt="2021-09-08T20:31:01.676" v="5710" actId="478"/>
          <ac:picMkLst>
            <pc:docMk/>
            <pc:sldMk cId="4244386798" sldId="394"/>
            <ac:picMk id="2" creationId="{577D64B2-32C4-4921-8A23-DD29234BB74F}"/>
          </ac:picMkLst>
        </pc:picChg>
        <pc:picChg chg="add mod">
          <ac:chgData name="Verena Bloch" userId="341b6fd9-7ba3-442d-9171-e373bbe12d07" providerId="ADAL" clId="{36A61197-CA9E-4DD3-B0B9-61DA688F2B7E}" dt="2021-09-08T20:31:35.862" v="5714" actId="14100"/>
          <ac:picMkLst>
            <pc:docMk/>
            <pc:sldMk cId="4244386798" sldId="394"/>
            <ac:picMk id="3" creationId="{81829E62-CDC0-4C58-8BB0-EA2255054920}"/>
          </ac:picMkLst>
        </pc:picChg>
        <pc:picChg chg="del">
          <ac:chgData name="Verena Bloch" userId="341b6fd9-7ba3-442d-9171-e373bbe12d07" providerId="ADAL" clId="{36A61197-CA9E-4DD3-B0B9-61DA688F2B7E}" dt="2021-09-08T20:31:02.431" v="5711" actId="478"/>
          <ac:picMkLst>
            <pc:docMk/>
            <pc:sldMk cId="4244386798" sldId="394"/>
            <ac:picMk id="4" creationId="{90F1E136-1E8B-4FBF-B1BF-2F99C9A0E95E}"/>
          </ac:picMkLst>
        </pc:picChg>
        <pc:picChg chg="add mod">
          <ac:chgData name="Verena Bloch" userId="341b6fd9-7ba3-442d-9171-e373bbe12d07" providerId="ADAL" clId="{36A61197-CA9E-4DD3-B0B9-61DA688F2B7E}" dt="2021-09-08T20:32:26.660" v="5718" actId="1076"/>
          <ac:picMkLst>
            <pc:docMk/>
            <pc:sldMk cId="4244386798" sldId="394"/>
            <ac:picMk id="5" creationId="{988BF4CF-0F28-447C-B2FA-B4B7D543A2CA}"/>
          </ac:picMkLst>
        </pc:picChg>
        <pc:picChg chg="add mod">
          <ac:chgData name="Verena Bloch" userId="341b6fd9-7ba3-442d-9171-e373bbe12d07" providerId="ADAL" clId="{36A61197-CA9E-4DD3-B0B9-61DA688F2B7E}" dt="2021-09-08T20:32:50.962" v="5721" actId="14100"/>
          <ac:picMkLst>
            <pc:docMk/>
            <pc:sldMk cId="4244386798" sldId="394"/>
            <ac:picMk id="9" creationId="{838EB76B-0F1C-4F58-B2C4-895D61E7BC53}"/>
          </ac:picMkLst>
        </pc:picChg>
        <pc:picChg chg="del">
          <ac:chgData name="Verena Bloch" userId="341b6fd9-7ba3-442d-9171-e373bbe12d07" providerId="ADAL" clId="{36A61197-CA9E-4DD3-B0B9-61DA688F2B7E}" dt="2021-09-08T20:31:03.049" v="5712" actId="478"/>
          <ac:picMkLst>
            <pc:docMk/>
            <pc:sldMk cId="4244386798" sldId="394"/>
            <ac:picMk id="10" creationId="{361A1CB9-2453-4AD3-8005-6E8889258FC0}"/>
          </ac:picMkLst>
        </pc:picChg>
      </pc:sldChg>
      <pc:sldChg chg="addSp delSp modSp add mod ord delAnim modAnim">
        <pc:chgData name="Verena Bloch" userId="341b6fd9-7ba3-442d-9171-e373bbe12d07" providerId="ADAL" clId="{36A61197-CA9E-4DD3-B0B9-61DA688F2B7E}" dt="2021-09-08T20:39:30.973" v="5746"/>
        <pc:sldMkLst>
          <pc:docMk/>
          <pc:sldMk cId="81568827" sldId="395"/>
        </pc:sldMkLst>
        <pc:picChg chg="add mod">
          <ac:chgData name="Verena Bloch" userId="341b6fd9-7ba3-442d-9171-e373bbe12d07" providerId="ADAL" clId="{36A61197-CA9E-4DD3-B0B9-61DA688F2B7E}" dt="2021-09-08T20:34:09.975" v="5731" actId="14100"/>
          <ac:picMkLst>
            <pc:docMk/>
            <pc:sldMk cId="81568827" sldId="395"/>
            <ac:picMk id="2" creationId="{E33BFE4A-2851-4652-B3DE-8E8DB2AA558D}"/>
          </ac:picMkLst>
        </pc:picChg>
        <pc:picChg chg="del">
          <ac:chgData name="Verena Bloch" userId="341b6fd9-7ba3-442d-9171-e373bbe12d07" providerId="ADAL" clId="{36A61197-CA9E-4DD3-B0B9-61DA688F2B7E}" dt="2021-09-08T20:33:04.491" v="5725" actId="478"/>
          <ac:picMkLst>
            <pc:docMk/>
            <pc:sldMk cId="81568827" sldId="395"/>
            <ac:picMk id="3" creationId="{81829E62-CDC0-4C58-8BB0-EA2255054920}"/>
          </ac:picMkLst>
        </pc:picChg>
        <pc:picChg chg="add mod">
          <ac:chgData name="Verena Bloch" userId="341b6fd9-7ba3-442d-9171-e373bbe12d07" providerId="ADAL" clId="{36A61197-CA9E-4DD3-B0B9-61DA688F2B7E}" dt="2021-09-08T20:34:14.386" v="5733" actId="1076"/>
          <ac:picMkLst>
            <pc:docMk/>
            <pc:sldMk cId="81568827" sldId="395"/>
            <ac:picMk id="4" creationId="{9D916FF4-540E-4FCB-9935-8E1A59AE254A}"/>
          </ac:picMkLst>
        </pc:picChg>
        <pc:picChg chg="del">
          <ac:chgData name="Verena Bloch" userId="341b6fd9-7ba3-442d-9171-e373bbe12d07" providerId="ADAL" clId="{36A61197-CA9E-4DD3-B0B9-61DA688F2B7E}" dt="2021-09-08T20:33:05.176" v="5726" actId="478"/>
          <ac:picMkLst>
            <pc:docMk/>
            <pc:sldMk cId="81568827" sldId="395"/>
            <ac:picMk id="5" creationId="{988BF4CF-0F28-447C-B2FA-B4B7D543A2CA}"/>
          </ac:picMkLst>
        </pc:picChg>
        <pc:picChg chg="del">
          <ac:chgData name="Verena Bloch" userId="341b6fd9-7ba3-442d-9171-e373bbe12d07" providerId="ADAL" clId="{36A61197-CA9E-4DD3-B0B9-61DA688F2B7E}" dt="2021-09-08T20:33:03.858" v="5724" actId="478"/>
          <ac:picMkLst>
            <pc:docMk/>
            <pc:sldMk cId="81568827" sldId="395"/>
            <ac:picMk id="9" creationId="{838EB76B-0F1C-4F58-B2C4-895D61E7BC53}"/>
          </ac:picMkLst>
        </pc:picChg>
        <pc:picChg chg="add mod">
          <ac:chgData name="Verena Bloch" userId="341b6fd9-7ba3-442d-9171-e373bbe12d07" providerId="ADAL" clId="{36A61197-CA9E-4DD3-B0B9-61DA688F2B7E}" dt="2021-09-08T20:34:49.719" v="5737" actId="1076"/>
          <ac:picMkLst>
            <pc:docMk/>
            <pc:sldMk cId="81568827" sldId="395"/>
            <ac:picMk id="10" creationId="{1504B1A7-BA90-4CC7-A8A3-3D001D4DC74B}"/>
          </ac:picMkLst>
        </pc:picChg>
      </pc:sldChg>
      <pc:sldChg chg="add">
        <pc:chgData name="Verena Bloch" userId="341b6fd9-7ba3-442d-9171-e373bbe12d07" providerId="ADAL" clId="{36A61197-CA9E-4DD3-B0B9-61DA688F2B7E}" dt="2021-09-08T20:47:06.770" v="5747"/>
        <pc:sldMkLst>
          <pc:docMk/>
          <pc:sldMk cId="3521423039" sldId="396"/>
        </pc:sldMkLst>
      </pc:sldChg>
    </pc:docChg>
  </pc:docChgLst>
  <pc:docChgLst>
    <pc:chgData name="Verena Bloch" userId="341b6fd9-7ba3-442d-9171-e373bbe12d07" providerId="ADAL" clId="{B26CD4A5-BA8C-46B7-899D-68EAF1E1701C}"/>
    <pc:docChg chg="modSld">
      <pc:chgData name="Verena Bloch" userId="341b6fd9-7ba3-442d-9171-e373bbe12d07" providerId="ADAL" clId="{B26CD4A5-BA8C-46B7-899D-68EAF1E1701C}" dt="2021-10-12T07:14:51.616" v="0"/>
      <pc:docMkLst>
        <pc:docMk/>
      </pc:docMkLst>
      <pc:sldChg chg="modTransition">
        <pc:chgData name="Verena Bloch" userId="341b6fd9-7ba3-442d-9171-e373bbe12d07" providerId="ADAL" clId="{B26CD4A5-BA8C-46B7-899D-68EAF1E1701C}" dt="2021-10-12T07:14:51.616" v="0"/>
        <pc:sldMkLst>
          <pc:docMk/>
          <pc:sldMk cId="1590214527" sldId="410"/>
        </pc:sldMkLst>
      </pc:sldChg>
    </pc:docChg>
  </pc:docChgLst>
  <pc:docChgLst>
    <pc:chgData name="Verena Bloch" userId="341b6fd9-7ba3-442d-9171-e373bbe12d07" providerId="ADAL" clId="{547E0DD7-7176-4109-8771-6FCE549C46E7}"/>
    <pc:docChg chg="undo custSel addSld delSld modSld sldOrd">
      <pc:chgData name="Verena Bloch" userId="341b6fd9-7ba3-442d-9171-e373bbe12d07" providerId="ADAL" clId="{547E0DD7-7176-4109-8771-6FCE549C46E7}" dt="2021-11-02T12:54:35.726" v="408" actId="207"/>
      <pc:docMkLst>
        <pc:docMk/>
      </pc:docMkLst>
      <pc:sldChg chg="addSp delSp add del modTransition setBg delDesignElem">
        <pc:chgData name="Verena Bloch" userId="341b6fd9-7ba3-442d-9171-e373bbe12d07" providerId="ADAL" clId="{547E0DD7-7176-4109-8771-6FCE549C46E7}" dt="2021-11-02T12:53:02.378" v="401"/>
        <pc:sldMkLst>
          <pc:docMk/>
          <pc:sldMk cId="3244033049" sldId="256"/>
        </pc:sldMkLst>
        <pc:spChg chg="add del">
          <ac:chgData name="Verena Bloch" userId="341b6fd9-7ba3-442d-9171-e373bbe12d07" providerId="ADAL" clId="{547E0DD7-7176-4109-8771-6FCE549C46E7}" dt="2021-11-02T12:53:02.378" v="401"/>
          <ac:spMkLst>
            <pc:docMk/>
            <pc:sldMk cId="3244033049" sldId="256"/>
            <ac:spMk id="71" creationId="{C3E06833-B59C-442F-9A6A-F8F55936D530}"/>
          </ac:spMkLst>
        </pc:spChg>
        <pc:spChg chg="add del">
          <ac:chgData name="Verena Bloch" userId="341b6fd9-7ba3-442d-9171-e373bbe12d07" providerId="ADAL" clId="{547E0DD7-7176-4109-8771-6FCE549C46E7}" dt="2021-11-02T12:53:02.378" v="401"/>
          <ac:spMkLst>
            <pc:docMk/>
            <pc:sldMk cId="3244033049" sldId="256"/>
            <ac:spMk id="73" creationId="{FA2016CF-2F24-4AE4-8A87-D9B6A3DE31E2}"/>
          </ac:spMkLst>
        </pc:spChg>
      </pc:sldChg>
      <pc:sldChg chg="addSp delSp modSp add del mod modTransition setBg delDesignElem">
        <pc:chgData name="Verena Bloch" userId="341b6fd9-7ba3-442d-9171-e373bbe12d07" providerId="ADAL" clId="{547E0DD7-7176-4109-8771-6FCE549C46E7}" dt="2021-11-02T12:53:02.378" v="401"/>
        <pc:sldMkLst>
          <pc:docMk/>
          <pc:sldMk cId="295625473" sldId="263"/>
        </pc:sldMkLst>
        <pc:spChg chg="mod">
          <ac:chgData name="Verena Bloch" userId="341b6fd9-7ba3-442d-9171-e373bbe12d07" providerId="ADAL" clId="{547E0DD7-7176-4109-8771-6FCE549C46E7}" dt="2021-11-02T12:53:02.378" v="401"/>
          <ac:spMkLst>
            <pc:docMk/>
            <pc:sldMk cId="295625473" sldId="263"/>
            <ac:spMk id="3" creationId="{2B92E9EB-2410-C540-BEFF-2F5C3FA0FF6B}"/>
          </ac:spMkLst>
        </pc:spChg>
        <pc:spChg chg="add del">
          <ac:chgData name="Verena Bloch" userId="341b6fd9-7ba3-442d-9171-e373bbe12d07" providerId="ADAL" clId="{547E0DD7-7176-4109-8771-6FCE549C46E7}" dt="2021-11-02T12:53:02.378" v="401"/>
          <ac:spMkLst>
            <pc:docMk/>
            <pc:sldMk cId="295625473" sldId="263"/>
            <ac:spMk id="79" creationId="{32768DCD-B824-413A-B330-8D57ADB3724C}"/>
          </ac:spMkLst>
        </pc:spChg>
      </pc:sldChg>
      <pc:sldChg chg="addSp delSp modSp add del mod modTransition setBg delDesignElem">
        <pc:chgData name="Verena Bloch" userId="341b6fd9-7ba3-442d-9171-e373bbe12d07" providerId="ADAL" clId="{547E0DD7-7176-4109-8771-6FCE549C46E7}" dt="2021-11-02T12:53:02.378" v="401"/>
        <pc:sldMkLst>
          <pc:docMk/>
          <pc:sldMk cId="3037704855" sldId="267"/>
        </pc:sldMkLst>
        <pc:spChg chg="mod">
          <ac:chgData name="Verena Bloch" userId="341b6fd9-7ba3-442d-9171-e373bbe12d07" providerId="ADAL" clId="{547E0DD7-7176-4109-8771-6FCE549C46E7}" dt="2021-11-02T12:53:02.378" v="401"/>
          <ac:spMkLst>
            <pc:docMk/>
            <pc:sldMk cId="3037704855" sldId="267"/>
            <ac:spMk id="2" creationId="{D472EA90-AC9F-0C4B-AF18-4D469CE91F36}"/>
          </ac:spMkLst>
        </pc:spChg>
        <pc:spChg chg="add del">
          <ac:chgData name="Verena Bloch" userId="341b6fd9-7ba3-442d-9171-e373bbe12d07" providerId="ADAL" clId="{547E0DD7-7176-4109-8771-6FCE549C46E7}" dt="2021-11-02T12:53:02.378" v="401"/>
          <ac:spMkLst>
            <pc:docMk/>
            <pc:sldMk cId="3037704855" sldId="267"/>
            <ac:spMk id="54" creationId="{19B36E71-93BD-4984-AC9C-CC9FB9CC06D6}"/>
          </ac:spMkLst>
        </pc:spChg>
        <pc:spChg chg="add del">
          <ac:chgData name="Verena Bloch" userId="341b6fd9-7ba3-442d-9171-e373bbe12d07" providerId="ADAL" clId="{547E0DD7-7176-4109-8771-6FCE549C46E7}" dt="2021-11-02T12:53:02.378" v="401"/>
          <ac:spMkLst>
            <pc:docMk/>
            <pc:sldMk cId="3037704855" sldId="267"/>
            <ac:spMk id="56" creationId="{3A767031-C99F-4567-B7D9-353331C77909}"/>
          </ac:spMkLst>
        </pc:spChg>
        <pc:spChg chg="add del">
          <ac:chgData name="Verena Bloch" userId="341b6fd9-7ba3-442d-9171-e373bbe12d07" providerId="ADAL" clId="{547E0DD7-7176-4109-8771-6FCE549C46E7}" dt="2021-11-02T12:53:02.378" v="401"/>
          <ac:spMkLst>
            <pc:docMk/>
            <pc:sldMk cId="3037704855" sldId="267"/>
            <ac:spMk id="58" creationId="{63FEDEE9-12A6-4011-A532-8071D6086BF8}"/>
          </ac:spMkLst>
        </pc:spChg>
        <pc:spChg chg="add del">
          <ac:chgData name="Verena Bloch" userId="341b6fd9-7ba3-442d-9171-e373bbe12d07" providerId="ADAL" clId="{547E0DD7-7176-4109-8771-6FCE549C46E7}" dt="2021-11-02T12:53:02.378" v="401"/>
          <ac:spMkLst>
            <pc:docMk/>
            <pc:sldMk cId="3037704855" sldId="267"/>
            <ac:spMk id="60" creationId="{57C37CE9-19CE-49DF-A887-2214EBB1F097}"/>
          </ac:spMkLst>
        </pc:spChg>
        <pc:spChg chg="add del">
          <ac:chgData name="Verena Bloch" userId="341b6fd9-7ba3-442d-9171-e373bbe12d07" providerId="ADAL" clId="{547E0DD7-7176-4109-8771-6FCE549C46E7}" dt="2021-11-02T12:53:02.378" v="401"/>
          <ac:spMkLst>
            <pc:docMk/>
            <pc:sldMk cId="3037704855" sldId="267"/>
            <ac:spMk id="62" creationId="{7EF84E8E-7E93-4DEE-BCFB-2AE29098B5C3}"/>
          </ac:spMkLst>
        </pc:spChg>
        <pc:spChg chg="add del">
          <ac:chgData name="Verena Bloch" userId="341b6fd9-7ba3-442d-9171-e373bbe12d07" providerId="ADAL" clId="{547E0DD7-7176-4109-8771-6FCE549C46E7}" dt="2021-11-02T12:53:02.378" v="401"/>
          <ac:spMkLst>
            <pc:docMk/>
            <pc:sldMk cId="3037704855" sldId="267"/>
            <ac:spMk id="64" creationId="{9046502B-E9B6-4225-B8EE-BC5D644686B0}"/>
          </ac:spMkLst>
        </pc:spChg>
        <pc:spChg chg="add del">
          <ac:chgData name="Verena Bloch" userId="341b6fd9-7ba3-442d-9171-e373bbe12d07" providerId="ADAL" clId="{547E0DD7-7176-4109-8771-6FCE549C46E7}" dt="2021-11-02T12:53:02.378" v="401"/>
          <ac:spMkLst>
            <pc:docMk/>
            <pc:sldMk cId="3037704855" sldId="267"/>
            <ac:spMk id="66" creationId="{2D500B59-4CB5-4E11-9A7B-D19B4BA14B58}"/>
          </ac:spMkLst>
        </pc:spChg>
      </pc:sldChg>
      <pc:sldChg chg="add del modTransition">
        <pc:chgData name="Verena Bloch" userId="341b6fd9-7ba3-442d-9171-e373bbe12d07" providerId="ADAL" clId="{547E0DD7-7176-4109-8771-6FCE549C46E7}" dt="2021-11-02T12:53:02.378" v="401"/>
        <pc:sldMkLst>
          <pc:docMk/>
          <pc:sldMk cId="890686237" sldId="268"/>
        </pc:sldMkLst>
      </pc:sldChg>
      <pc:sldChg chg="addSp delSp add del modTransition setBg delDesignElem">
        <pc:chgData name="Verena Bloch" userId="341b6fd9-7ba3-442d-9171-e373bbe12d07" providerId="ADAL" clId="{547E0DD7-7176-4109-8771-6FCE549C46E7}" dt="2021-11-02T12:53:02.378" v="401"/>
        <pc:sldMkLst>
          <pc:docMk/>
          <pc:sldMk cId="1196794284" sldId="269"/>
        </pc:sldMkLst>
        <pc:spChg chg="add del">
          <ac:chgData name="Verena Bloch" userId="341b6fd9-7ba3-442d-9171-e373bbe12d07" providerId="ADAL" clId="{547E0DD7-7176-4109-8771-6FCE549C46E7}" dt="2021-11-02T12:53:02.378" v="401"/>
          <ac:spMkLst>
            <pc:docMk/>
            <pc:sldMk cId="1196794284" sldId="269"/>
            <ac:spMk id="14" creationId="{63FEDEE9-12A6-4011-A532-8071D6086BF8}"/>
          </ac:spMkLst>
        </pc:spChg>
        <pc:spChg chg="add del">
          <ac:chgData name="Verena Bloch" userId="341b6fd9-7ba3-442d-9171-e373bbe12d07" providerId="ADAL" clId="{547E0DD7-7176-4109-8771-6FCE549C46E7}" dt="2021-11-02T12:53:02.378" v="401"/>
          <ac:spMkLst>
            <pc:docMk/>
            <pc:sldMk cId="1196794284" sldId="269"/>
            <ac:spMk id="15" creationId="{19B36E71-93BD-4984-AC9C-CC9FB9CC06D6}"/>
          </ac:spMkLst>
        </pc:spChg>
        <pc:spChg chg="add del">
          <ac:chgData name="Verena Bloch" userId="341b6fd9-7ba3-442d-9171-e373bbe12d07" providerId="ADAL" clId="{547E0DD7-7176-4109-8771-6FCE549C46E7}" dt="2021-11-02T12:53:02.378" v="401"/>
          <ac:spMkLst>
            <pc:docMk/>
            <pc:sldMk cId="1196794284" sldId="269"/>
            <ac:spMk id="16" creationId="{57C37CE9-19CE-49DF-A887-2214EBB1F097}"/>
          </ac:spMkLst>
        </pc:spChg>
        <pc:spChg chg="add del">
          <ac:chgData name="Verena Bloch" userId="341b6fd9-7ba3-442d-9171-e373bbe12d07" providerId="ADAL" clId="{547E0DD7-7176-4109-8771-6FCE549C46E7}" dt="2021-11-02T12:53:02.378" v="401"/>
          <ac:spMkLst>
            <pc:docMk/>
            <pc:sldMk cId="1196794284" sldId="269"/>
            <ac:spMk id="17" creationId="{3A767031-C99F-4567-B7D9-353331C77909}"/>
          </ac:spMkLst>
        </pc:spChg>
        <pc:spChg chg="add del">
          <ac:chgData name="Verena Bloch" userId="341b6fd9-7ba3-442d-9171-e373bbe12d07" providerId="ADAL" clId="{547E0DD7-7176-4109-8771-6FCE549C46E7}" dt="2021-11-02T12:53:02.378" v="401"/>
          <ac:spMkLst>
            <pc:docMk/>
            <pc:sldMk cId="1196794284" sldId="269"/>
            <ac:spMk id="18" creationId="{7EF84E8E-7E93-4DEE-BCFB-2AE29098B5C3}"/>
          </ac:spMkLst>
        </pc:spChg>
        <pc:spChg chg="add del">
          <ac:chgData name="Verena Bloch" userId="341b6fd9-7ba3-442d-9171-e373bbe12d07" providerId="ADAL" clId="{547E0DD7-7176-4109-8771-6FCE549C46E7}" dt="2021-11-02T12:53:02.378" v="401"/>
          <ac:spMkLst>
            <pc:docMk/>
            <pc:sldMk cId="1196794284" sldId="269"/>
            <ac:spMk id="20" creationId="{9046502B-E9B6-4225-B8EE-BC5D644686B0}"/>
          </ac:spMkLst>
        </pc:spChg>
        <pc:spChg chg="add del">
          <ac:chgData name="Verena Bloch" userId="341b6fd9-7ba3-442d-9171-e373bbe12d07" providerId="ADAL" clId="{547E0DD7-7176-4109-8771-6FCE549C46E7}" dt="2021-11-02T12:53:02.378" v="401"/>
          <ac:spMkLst>
            <pc:docMk/>
            <pc:sldMk cId="1196794284" sldId="269"/>
            <ac:spMk id="22" creationId="{2D500B59-4CB5-4E11-9A7B-D19B4BA14B58}"/>
          </ac:spMkLst>
        </pc:spChg>
      </pc:sldChg>
      <pc:sldChg chg="addSp delSp add del modTransition setBg delDesignElem">
        <pc:chgData name="Verena Bloch" userId="341b6fd9-7ba3-442d-9171-e373bbe12d07" providerId="ADAL" clId="{547E0DD7-7176-4109-8771-6FCE549C46E7}" dt="2021-11-02T12:53:02.378" v="401"/>
        <pc:sldMkLst>
          <pc:docMk/>
          <pc:sldMk cId="2545167869" sldId="270"/>
        </pc:sldMkLst>
        <pc:spChg chg="add del">
          <ac:chgData name="Verena Bloch" userId="341b6fd9-7ba3-442d-9171-e373bbe12d07" providerId="ADAL" clId="{547E0DD7-7176-4109-8771-6FCE549C46E7}" dt="2021-11-02T12:53:02.378" v="401"/>
          <ac:spMkLst>
            <pc:docMk/>
            <pc:sldMk cId="2545167869" sldId="270"/>
            <ac:spMk id="20" creationId="{63FEDEE9-12A6-4011-A532-8071D6086BF8}"/>
          </ac:spMkLst>
        </pc:spChg>
        <pc:spChg chg="add del">
          <ac:chgData name="Verena Bloch" userId="341b6fd9-7ba3-442d-9171-e373bbe12d07" providerId="ADAL" clId="{547E0DD7-7176-4109-8771-6FCE549C46E7}" dt="2021-11-02T12:53:02.378" v="401"/>
          <ac:spMkLst>
            <pc:docMk/>
            <pc:sldMk cId="2545167869" sldId="270"/>
            <ac:spMk id="21" creationId="{19B36E71-93BD-4984-AC9C-CC9FB9CC06D6}"/>
          </ac:spMkLst>
        </pc:spChg>
        <pc:spChg chg="add del">
          <ac:chgData name="Verena Bloch" userId="341b6fd9-7ba3-442d-9171-e373bbe12d07" providerId="ADAL" clId="{547E0DD7-7176-4109-8771-6FCE549C46E7}" dt="2021-11-02T12:53:02.378" v="401"/>
          <ac:spMkLst>
            <pc:docMk/>
            <pc:sldMk cId="2545167869" sldId="270"/>
            <ac:spMk id="22" creationId="{57C37CE9-19CE-49DF-A887-2214EBB1F097}"/>
          </ac:spMkLst>
        </pc:spChg>
        <pc:spChg chg="add del">
          <ac:chgData name="Verena Bloch" userId="341b6fd9-7ba3-442d-9171-e373bbe12d07" providerId="ADAL" clId="{547E0DD7-7176-4109-8771-6FCE549C46E7}" dt="2021-11-02T12:53:02.378" v="401"/>
          <ac:spMkLst>
            <pc:docMk/>
            <pc:sldMk cId="2545167869" sldId="270"/>
            <ac:spMk id="23" creationId="{3A767031-C99F-4567-B7D9-353331C77909}"/>
          </ac:spMkLst>
        </pc:spChg>
        <pc:spChg chg="add del">
          <ac:chgData name="Verena Bloch" userId="341b6fd9-7ba3-442d-9171-e373bbe12d07" providerId="ADAL" clId="{547E0DD7-7176-4109-8771-6FCE549C46E7}" dt="2021-11-02T12:53:02.378" v="401"/>
          <ac:spMkLst>
            <pc:docMk/>
            <pc:sldMk cId="2545167869" sldId="270"/>
            <ac:spMk id="24" creationId="{7EF84E8E-7E93-4DEE-BCFB-2AE29098B5C3}"/>
          </ac:spMkLst>
        </pc:spChg>
        <pc:spChg chg="add del">
          <ac:chgData name="Verena Bloch" userId="341b6fd9-7ba3-442d-9171-e373bbe12d07" providerId="ADAL" clId="{547E0DD7-7176-4109-8771-6FCE549C46E7}" dt="2021-11-02T12:53:02.378" v="401"/>
          <ac:spMkLst>
            <pc:docMk/>
            <pc:sldMk cId="2545167869" sldId="270"/>
            <ac:spMk id="26" creationId="{9046502B-E9B6-4225-B8EE-BC5D644686B0}"/>
          </ac:spMkLst>
        </pc:spChg>
        <pc:spChg chg="add del">
          <ac:chgData name="Verena Bloch" userId="341b6fd9-7ba3-442d-9171-e373bbe12d07" providerId="ADAL" clId="{547E0DD7-7176-4109-8771-6FCE549C46E7}" dt="2021-11-02T12:53:02.378" v="401"/>
          <ac:spMkLst>
            <pc:docMk/>
            <pc:sldMk cId="2545167869" sldId="270"/>
            <ac:spMk id="28" creationId="{2D500B59-4CB5-4E11-9A7B-D19B4BA14B58}"/>
          </ac:spMkLst>
        </pc:spChg>
      </pc:sldChg>
      <pc:sldChg chg="addSp delSp add del modTransition setBg delDesignElem">
        <pc:chgData name="Verena Bloch" userId="341b6fd9-7ba3-442d-9171-e373bbe12d07" providerId="ADAL" clId="{547E0DD7-7176-4109-8771-6FCE549C46E7}" dt="2021-11-02T12:53:02.378" v="401"/>
        <pc:sldMkLst>
          <pc:docMk/>
          <pc:sldMk cId="3947324908" sldId="272"/>
        </pc:sldMkLst>
        <pc:spChg chg="add del">
          <ac:chgData name="Verena Bloch" userId="341b6fd9-7ba3-442d-9171-e373bbe12d07" providerId="ADAL" clId="{547E0DD7-7176-4109-8771-6FCE549C46E7}" dt="2021-11-02T12:53:02.378" v="401"/>
          <ac:spMkLst>
            <pc:docMk/>
            <pc:sldMk cId="3947324908" sldId="272"/>
            <ac:spMk id="15" creationId="{32768DCD-B824-413A-B330-8D57ADB3724C}"/>
          </ac:spMkLst>
        </pc:spChg>
        <pc:spChg chg="add del">
          <ac:chgData name="Verena Bloch" userId="341b6fd9-7ba3-442d-9171-e373bbe12d07" providerId="ADAL" clId="{547E0DD7-7176-4109-8771-6FCE549C46E7}" dt="2021-11-02T12:53:02.378" v="401"/>
          <ac:spMkLst>
            <pc:docMk/>
            <pc:sldMk cId="3947324908" sldId="272"/>
            <ac:spMk id="17" creationId="{8745BE2A-51FC-4767-8F23-FD32F628704F}"/>
          </ac:spMkLst>
        </pc:spChg>
      </pc:sldChg>
      <pc:sldChg chg="addSp delSp modSp add del mod modTransition setBg delDesignElem">
        <pc:chgData name="Verena Bloch" userId="341b6fd9-7ba3-442d-9171-e373bbe12d07" providerId="ADAL" clId="{547E0DD7-7176-4109-8771-6FCE549C46E7}" dt="2021-11-02T12:53:02.378" v="401"/>
        <pc:sldMkLst>
          <pc:docMk/>
          <pc:sldMk cId="1238726688" sldId="274"/>
        </pc:sldMkLst>
        <pc:spChg chg="mod">
          <ac:chgData name="Verena Bloch" userId="341b6fd9-7ba3-442d-9171-e373bbe12d07" providerId="ADAL" clId="{547E0DD7-7176-4109-8771-6FCE549C46E7}" dt="2021-11-02T12:53:02.378" v="401"/>
          <ac:spMkLst>
            <pc:docMk/>
            <pc:sldMk cId="1238726688" sldId="274"/>
            <ac:spMk id="2" creationId="{744E75DF-DE0C-1F48-B452-05DA935218C7}"/>
          </ac:spMkLst>
        </pc:spChg>
        <pc:spChg chg="add del">
          <ac:chgData name="Verena Bloch" userId="341b6fd9-7ba3-442d-9171-e373bbe12d07" providerId="ADAL" clId="{547E0DD7-7176-4109-8771-6FCE549C46E7}" dt="2021-11-02T12:53:02.378" v="401"/>
          <ac:spMkLst>
            <pc:docMk/>
            <pc:sldMk cId="1238726688" sldId="274"/>
            <ac:spMk id="71" creationId="{32768DCD-B824-413A-B330-8D57ADB3724C}"/>
          </ac:spMkLst>
        </pc:spChg>
        <pc:spChg chg="add del">
          <ac:chgData name="Verena Bloch" userId="341b6fd9-7ba3-442d-9171-e373bbe12d07" providerId="ADAL" clId="{547E0DD7-7176-4109-8771-6FCE549C46E7}" dt="2021-11-02T12:53:02.378" v="401"/>
          <ac:spMkLst>
            <pc:docMk/>
            <pc:sldMk cId="1238726688" sldId="274"/>
            <ac:spMk id="73" creationId="{19F9CD66-32FC-448F-B4C5-67D17508A226}"/>
          </ac:spMkLst>
        </pc:spChg>
      </pc:sldChg>
      <pc:sldChg chg="addSp delSp modSp add del mod modTransition setBg delDesignElem">
        <pc:chgData name="Verena Bloch" userId="341b6fd9-7ba3-442d-9171-e373bbe12d07" providerId="ADAL" clId="{547E0DD7-7176-4109-8771-6FCE549C46E7}" dt="2021-11-02T12:53:02.378" v="401"/>
        <pc:sldMkLst>
          <pc:docMk/>
          <pc:sldMk cId="1726962337" sldId="276"/>
        </pc:sldMkLst>
        <pc:spChg chg="mod">
          <ac:chgData name="Verena Bloch" userId="341b6fd9-7ba3-442d-9171-e373bbe12d07" providerId="ADAL" clId="{547E0DD7-7176-4109-8771-6FCE549C46E7}" dt="2021-11-02T12:53:02.378" v="401"/>
          <ac:spMkLst>
            <pc:docMk/>
            <pc:sldMk cId="1726962337" sldId="276"/>
            <ac:spMk id="3" creationId="{2F0CFA01-FB99-5C49-A2AD-005170E91DA5}"/>
          </ac:spMkLst>
        </pc:spChg>
        <pc:spChg chg="add del">
          <ac:chgData name="Verena Bloch" userId="341b6fd9-7ba3-442d-9171-e373bbe12d07" providerId="ADAL" clId="{547E0DD7-7176-4109-8771-6FCE549C46E7}" dt="2021-11-02T12:53:02.378" v="401"/>
          <ac:spMkLst>
            <pc:docMk/>
            <pc:sldMk cId="1726962337" sldId="276"/>
            <ac:spMk id="14" creationId="{32768DCD-B824-413A-B330-8D57ADB3724C}"/>
          </ac:spMkLst>
        </pc:spChg>
        <pc:spChg chg="add del">
          <ac:chgData name="Verena Bloch" userId="341b6fd9-7ba3-442d-9171-e373bbe12d07" providerId="ADAL" clId="{547E0DD7-7176-4109-8771-6FCE549C46E7}" dt="2021-11-02T12:53:02.378" v="401"/>
          <ac:spMkLst>
            <pc:docMk/>
            <pc:sldMk cId="1726962337" sldId="276"/>
            <ac:spMk id="15" creationId="{19F9CD66-32FC-448F-B4C5-67D17508A226}"/>
          </ac:spMkLst>
        </pc:spChg>
      </pc:sldChg>
      <pc:sldChg chg="add del modTransition">
        <pc:chgData name="Verena Bloch" userId="341b6fd9-7ba3-442d-9171-e373bbe12d07" providerId="ADAL" clId="{547E0DD7-7176-4109-8771-6FCE549C46E7}" dt="2021-11-02T12:53:02.378" v="401"/>
        <pc:sldMkLst>
          <pc:docMk/>
          <pc:sldMk cId="1955192466" sldId="277"/>
        </pc:sldMkLst>
      </pc:sldChg>
      <pc:sldChg chg="addSp delSp add del modTransition setBg delDesignElem">
        <pc:chgData name="Verena Bloch" userId="341b6fd9-7ba3-442d-9171-e373bbe12d07" providerId="ADAL" clId="{547E0DD7-7176-4109-8771-6FCE549C46E7}" dt="2021-11-02T12:53:02.378" v="401"/>
        <pc:sldMkLst>
          <pc:docMk/>
          <pc:sldMk cId="3361887335" sldId="278"/>
        </pc:sldMkLst>
        <pc:spChg chg="add del">
          <ac:chgData name="Verena Bloch" userId="341b6fd9-7ba3-442d-9171-e373bbe12d07" providerId="ADAL" clId="{547E0DD7-7176-4109-8771-6FCE549C46E7}" dt="2021-11-02T12:53:02.378" v="401"/>
          <ac:spMkLst>
            <pc:docMk/>
            <pc:sldMk cId="3361887335" sldId="278"/>
            <ac:spMk id="11" creationId="{19B36E71-93BD-4984-AC9C-CC9FB9CC06D6}"/>
          </ac:spMkLst>
        </pc:spChg>
        <pc:spChg chg="add del">
          <ac:chgData name="Verena Bloch" userId="341b6fd9-7ba3-442d-9171-e373bbe12d07" providerId="ADAL" clId="{547E0DD7-7176-4109-8771-6FCE549C46E7}" dt="2021-11-02T12:53:02.378" v="401"/>
          <ac:spMkLst>
            <pc:docMk/>
            <pc:sldMk cId="3361887335" sldId="278"/>
            <ac:spMk id="13" creationId="{1566AC62-7AC7-4ED5-A03D-E28AC560E482}"/>
          </ac:spMkLst>
        </pc:spChg>
      </pc:sldChg>
      <pc:sldChg chg="addSp delSp add del modTransition setBg delDesignElem">
        <pc:chgData name="Verena Bloch" userId="341b6fd9-7ba3-442d-9171-e373bbe12d07" providerId="ADAL" clId="{547E0DD7-7176-4109-8771-6FCE549C46E7}" dt="2021-11-02T12:53:02.378" v="401"/>
        <pc:sldMkLst>
          <pc:docMk/>
          <pc:sldMk cId="4691156" sldId="279"/>
        </pc:sldMkLst>
        <pc:spChg chg="add del">
          <ac:chgData name="Verena Bloch" userId="341b6fd9-7ba3-442d-9171-e373bbe12d07" providerId="ADAL" clId="{547E0DD7-7176-4109-8771-6FCE549C46E7}" dt="2021-11-02T12:53:02.378" v="401"/>
          <ac:spMkLst>
            <pc:docMk/>
            <pc:sldMk cId="4691156" sldId="279"/>
            <ac:spMk id="8" creationId="{DD7EAFE6-2BB9-41FB-9CF4-588CFC708774}"/>
          </ac:spMkLst>
        </pc:spChg>
        <pc:spChg chg="add del">
          <ac:chgData name="Verena Bloch" userId="341b6fd9-7ba3-442d-9171-e373bbe12d07" providerId="ADAL" clId="{547E0DD7-7176-4109-8771-6FCE549C46E7}" dt="2021-11-02T12:53:02.378" v="401"/>
          <ac:spMkLst>
            <pc:docMk/>
            <pc:sldMk cId="4691156" sldId="279"/>
            <ac:spMk id="10" creationId="{8C37C960-91F5-4F61-B2CD-8A037920720B}"/>
          </ac:spMkLst>
        </pc:spChg>
        <pc:spChg chg="add del">
          <ac:chgData name="Verena Bloch" userId="341b6fd9-7ba3-442d-9171-e373bbe12d07" providerId="ADAL" clId="{547E0DD7-7176-4109-8771-6FCE549C46E7}" dt="2021-11-02T12:53:02.378" v="401"/>
          <ac:spMkLst>
            <pc:docMk/>
            <pc:sldMk cId="4691156" sldId="279"/>
            <ac:spMk id="12" creationId="{69524929-325F-4CC4-89F2-74EDDDC6BB0A}"/>
          </ac:spMkLst>
        </pc:spChg>
        <pc:spChg chg="add del">
          <ac:chgData name="Verena Bloch" userId="341b6fd9-7ba3-442d-9171-e373bbe12d07" providerId="ADAL" clId="{547E0DD7-7176-4109-8771-6FCE549C46E7}" dt="2021-11-02T12:53:02.378" v="401"/>
          <ac:spMkLst>
            <pc:docMk/>
            <pc:sldMk cId="4691156" sldId="279"/>
            <ac:spMk id="14" creationId="{6A01A3C5-DDEA-4FB8-B9F0-A1D2A061C4CE}"/>
          </ac:spMkLst>
        </pc:spChg>
        <pc:spChg chg="add del">
          <ac:chgData name="Verena Bloch" userId="341b6fd9-7ba3-442d-9171-e373bbe12d07" providerId="ADAL" clId="{547E0DD7-7176-4109-8771-6FCE549C46E7}" dt="2021-11-02T12:53:02.378" v="401"/>
          <ac:spMkLst>
            <pc:docMk/>
            <pc:sldMk cId="4691156" sldId="279"/>
            <ac:spMk id="16" creationId="{151FC7BE-4DC6-4061-98EB-C48DCFFF6FF5}"/>
          </ac:spMkLst>
        </pc:spChg>
        <pc:spChg chg="add del">
          <ac:chgData name="Verena Bloch" userId="341b6fd9-7ba3-442d-9171-e373bbe12d07" providerId="ADAL" clId="{547E0DD7-7176-4109-8771-6FCE549C46E7}" dt="2021-11-02T12:53:02.378" v="401"/>
          <ac:spMkLst>
            <pc:docMk/>
            <pc:sldMk cId="4691156" sldId="279"/>
            <ac:spMk id="18" creationId="{3D4CA8B8-30A6-49D9-99C0-3ADAF9741C42}"/>
          </ac:spMkLst>
        </pc:spChg>
        <pc:spChg chg="add del">
          <ac:chgData name="Verena Bloch" userId="341b6fd9-7ba3-442d-9171-e373bbe12d07" providerId="ADAL" clId="{547E0DD7-7176-4109-8771-6FCE549C46E7}" dt="2021-11-02T12:53:02.378" v="401"/>
          <ac:spMkLst>
            <pc:docMk/>
            <pc:sldMk cId="4691156" sldId="279"/>
            <ac:spMk id="20" creationId="{022809AF-EB43-4FA3-93FF-87D535C7186D}"/>
          </ac:spMkLst>
        </pc:spChg>
        <pc:spChg chg="add del">
          <ac:chgData name="Verena Bloch" userId="341b6fd9-7ba3-442d-9171-e373bbe12d07" providerId="ADAL" clId="{547E0DD7-7176-4109-8771-6FCE549C46E7}" dt="2021-11-02T12:53:02.378" v="401"/>
          <ac:spMkLst>
            <pc:docMk/>
            <pc:sldMk cId="4691156" sldId="279"/>
            <ac:spMk id="22" creationId="{61478748-3624-4238-BC0F-73EE151C529D}"/>
          </ac:spMkLst>
        </pc:spChg>
      </pc:sldChg>
      <pc:sldChg chg="addSp delSp add del modTransition setBg delDesignElem">
        <pc:chgData name="Verena Bloch" userId="341b6fd9-7ba3-442d-9171-e373bbe12d07" providerId="ADAL" clId="{547E0DD7-7176-4109-8771-6FCE549C46E7}" dt="2021-11-02T12:53:02.378" v="401"/>
        <pc:sldMkLst>
          <pc:docMk/>
          <pc:sldMk cId="640078395" sldId="280"/>
        </pc:sldMkLst>
        <pc:spChg chg="add del">
          <ac:chgData name="Verena Bloch" userId="341b6fd9-7ba3-442d-9171-e373bbe12d07" providerId="ADAL" clId="{547E0DD7-7176-4109-8771-6FCE549C46E7}" dt="2021-11-02T12:53:02.378" v="401"/>
          <ac:spMkLst>
            <pc:docMk/>
            <pc:sldMk cId="640078395" sldId="280"/>
            <ac:spMk id="86" creationId="{DD7EAFE6-2BB9-41FB-9CF4-588CFC708774}"/>
          </ac:spMkLst>
        </pc:spChg>
        <pc:spChg chg="add del">
          <ac:chgData name="Verena Bloch" userId="341b6fd9-7ba3-442d-9171-e373bbe12d07" providerId="ADAL" clId="{547E0DD7-7176-4109-8771-6FCE549C46E7}" dt="2021-11-02T12:53:02.378" v="401"/>
          <ac:spMkLst>
            <pc:docMk/>
            <pc:sldMk cId="640078395" sldId="280"/>
            <ac:spMk id="88" creationId="{8A2477EE-FBE5-4DB7-8438-DE1CAC61A2EA}"/>
          </ac:spMkLst>
        </pc:spChg>
        <pc:spChg chg="add del">
          <ac:chgData name="Verena Bloch" userId="341b6fd9-7ba3-442d-9171-e373bbe12d07" providerId="ADAL" clId="{547E0DD7-7176-4109-8771-6FCE549C46E7}" dt="2021-11-02T12:53:02.378" v="401"/>
          <ac:spMkLst>
            <pc:docMk/>
            <pc:sldMk cId="640078395" sldId="280"/>
            <ac:spMk id="90" creationId="{5B0E521E-8528-4E92-8B8C-67ED5C5BD0EB}"/>
          </ac:spMkLst>
        </pc:spChg>
        <pc:spChg chg="add del">
          <ac:chgData name="Verena Bloch" userId="341b6fd9-7ba3-442d-9171-e373bbe12d07" providerId="ADAL" clId="{547E0DD7-7176-4109-8771-6FCE549C46E7}" dt="2021-11-02T12:53:02.378" v="401"/>
          <ac:spMkLst>
            <pc:docMk/>
            <pc:sldMk cId="640078395" sldId="280"/>
            <ac:spMk id="92" creationId="{F097499C-1674-4A33-BAFD-70C190D3893D}"/>
          </ac:spMkLst>
        </pc:spChg>
      </pc:sldChg>
      <pc:sldChg chg="addSp delSp add del modTransition setBg delDesignElem">
        <pc:chgData name="Verena Bloch" userId="341b6fd9-7ba3-442d-9171-e373bbe12d07" providerId="ADAL" clId="{547E0DD7-7176-4109-8771-6FCE549C46E7}" dt="2021-11-02T12:53:02.378" v="401"/>
        <pc:sldMkLst>
          <pc:docMk/>
          <pc:sldMk cId="546658640" sldId="281"/>
        </pc:sldMkLst>
        <pc:spChg chg="add del">
          <ac:chgData name="Verena Bloch" userId="341b6fd9-7ba3-442d-9171-e373bbe12d07" providerId="ADAL" clId="{547E0DD7-7176-4109-8771-6FCE549C46E7}" dt="2021-11-02T12:53:02.378" v="401"/>
          <ac:spMkLst>
            <pc:docMk/>
            <pc:sldMk cId="546658640" sldId="281"/>
            <ac:spMk id="27" creationId="{32768DCD-B824-413A-B330-8D57ADB3724C}"/>
          </ac:spMkLst>
        </pc:spChg>
        <pc:spChg chg="add del">
          <ac:chgData name="Verena Bloch" userId="341b6fd9-7ba3-442d-9171-e373bbe12d07" providerId="ADAL" clId="{547E0DD7-7176-4109-8771-6FCE549C46E7}" dt="2021-11-02T12:53:02.378" v="401"/>
          <ac:spMkLst>
            <pc:docMk/>
            <pc:sldMk cId="546658640" sldId="281"/>
            <ac:spMk id="29" creationId="{96E45848-BEDA-4F24-9C4E-DA2120958262}"/>
          </ac:spMkLst>
        </pc:spChg>
        <pc:spChg chg="add del">
          <ac:chgData name="Verena Bloch" userId="341b6fd9-7ba3-442d-9171-e373bbe12d07" providerId="ADAL" clId="{547E0DD7-7176-4109-8771-6FCE549C46E7}" dt="2021-11-02T12:53:02.378" v="401"/>
          <ac:spMkLst>
            <pc:docMk/>
            <pc:sldMk cId="546658640" sldId="281"/>
            <ac:spMk id="31" creationId="{B2BB8117-A903-442C-9223-A4FEB85C3271}"/>
          </ac:spMkLst>
        </pc:spChg>
        <pc:spChg chg="add del">
          <ac:chgData name="Verena Bloch" userId="341b6fd9-7ba3-442d-9171-e373bbe12d07" providerId="ADAL" clId="{547E0DD7-7176-4109-8771-6FCE549C46E7}" dt="2021-11-02T12:53:02.378" v="401"/>
          <ac:spMkLst>
            <pc:docMk/>
            <pc:sldMk cId="546658640" sldId="281"/>
            <ac:spMk id="33" creationId="{C59300B8-3117-43F8-9F8E-68DB9F002F92}"/>
          </ac:spMkLst>
        </pc:spChg>
        <pc:spChg chg="add del">
          <ac:chgData name="Verena Bloch" userId="341b6fd9-7ba3-442d-9171-e373bbe12d07" providerId="ADAL" clId="{547E0DD7-7176-4109-8771-6FCE549C46E7}" dt="2021-11-02T12:53:02.378" v="401"/>
          <ac:spMkLst>
            <pc:docMk/>
            <pc:sldMk cId="546658640" sldId="281"/>
            <ac:spMk id="35" creationId="{1AFAE680-42C1-4104-B74F-B0A8F1FB264A}"/>
          </ac:spMkLst>
        </pc:spChg>
        <pc:spChg chg="add del">
          <ac:chgData name="Verena Bloch" userId="341b6fd9-7ba3-442d-9171-e373bbe12d07" providerId="ADAL" clId="{547E0DD7-7176-4109-8771-6FCE549C46E7}" dt="2021-11-02T12:53:02.378" v="401"/>
          <ac:spMkLst>
            <pc:docMk/>
            <pc:sldMk cId="546658640" sldId="281"/>
            <ac:spMk id="37" creationId="{828A8BA9-B3FE-4C96-A0A1-72A0D2C85578}"/>
          </ac:spMkLst>
        </pc:spChg>
        <pc:spChg chg="add del">
          <ac:chgData name="Verena Bloch" userId="341b6fd9-7ba3-442d-9171-e373bbe12d07" providerId="ADAL" clId="{547E0DD7-7176-4109-8771-6FCE549C46E7}" dt="2021-11-02T12:53:02.378" v="401"/>
          <ac:spMkLst>
            <pc:docMk/>
            <pc:sldMk cId="546658640" sldId="281"/>
            <ac:spMk id="47" creationId="{19F9CD66-32FC-448F-B4C5-67D17508A226}"/>
          </ac:spMkLst>
        </pc:spChg>
      </pc:sldChg>
      <pc:sldChg chg="modSp mod">
        <pc:chgData name="Verena Bloch" userId="341b6fd9-7ba3-442d-9171-e373bbe12d07" providerId="ADAL" clId="{547E0DD7-7176-4109-8771-6FCE549C46E7}" dt="2021-11-02T05:39:14.512" v="247" actId="20577"/>
        <pc:sldMkLst>
          <pc:docMk/>
          <pc:sldMk cId="3867092697" sldId="282"/>
        </pc:sldMkLst>
        <pc:spChg chg="mod">
          <ac:chgData name="Verena Bloch" userId="341b6fd9-7ba3-442d-9171-e373bbe12d07" providerId="ADAL" clId="{547E0DD7-7176-4109-8771-6FCE549C46E7}" dt="2021-11-02T05:39:14.512" v="247" actId="20577"/>
          <ac:spMkLst>
            <pc:docMk/>
            <pc:sldMk cId="3867092697" sldId="282"/>
            <ac:spMk id="5" creationId="{88475AB2-7D66-4658-A207-8F1128E44B3E}"/>
          </ac:spMkLst>
        </pc:spChg>
      </pc:sldChg>
      <pc:sldChg chg="addSp delSp add del modTransition setBg delDesignElem">
        <pc:chgData name="Verena Bloch" userId="341b6fd9-7ba3-442d-9171-e373bbe12d07" providerId="ADAL" clId="{547E0DD7-7176-4109-8771-6FCE549C46E7}" dt="2021-11-02T12:53:02.378" v="401"/>
        <pc:sldMkLst>
          <pc:docMk/>
          <pc:sldMk cId="1379878474" sldId="283"/>
        </pc:sldMkLst>
        <pc:spChg chg="add del">
          <ac:chgData name="Verena Bloch" userId="341b6fd9-7ba3-442d-9171-e373bbe12d07" providerId="ADAL" clId="{547E0DD7-7176-4109-8771-6FCE549C46E7}" dt="2021-11-02T12:53:02.378" v="401"/>
          <ac:spMkLst>
            <pc:docMk/>
            <pc:sldMk cId="1379878474" sldId="283"/>
            <ac:spMk id="27" creationId="{32768DCD-B824-413A-B330-8D57ADB3724C}"/>
          </ac:spMkLst>
        </pc:spChg>
        <pc:spChg chg="add del">
          <ac:chgData name="Verena Bloch" userId="341b6fd9-7ba3-442d-9171-e373bbe12d07" providerId="ADAL" clId="{547E0DD7-7176-4109-8771-6FCE549C46E7}" dt="2021-11-02T12:53:02.378" v="401"/>
          <ac:spMkLst>
            <pc:docMk/>
            <pc:sldMk cId="1379878474" sldId="283"/>
            <ac:spMk id="29" creationId="{96E45848-BEDA-4F24-9C4E-DA2120958262}"/>
          </ac:spMkLst>
        </pc:spChg>
        <pc:spChg chg="add del">
          <ac:chgData name="Verena Bloch" userId="341b6fd9-7ba3-442d-9171-e373bbe12d07" providerId="ADAL" clId="{547E0DD7-7176-4109-8771-6FCE549C46E7}" dt="2021-11-02T12:53:02.378" v="401"/>
          <ac:spMkLst>
            <pc:docMk/>
            <pc:sldMk cId="1379878474" sldId="283"/>
            <ac:spMk id="31" creationId="{B2BB8117-A903-442C-9223-A4FEB85C3271}"/>
          </ac:spMkLst>
        </pc:spChg>
        <pc:spChg chg="add del">
          <ac:chgData name="Verena Bloch" userId="341b6fd9-7ba3-442d-9171-e373bbe12d07" providerId="ADAL" clId="{547E0DD7-7176-4109-8771-6FCE549C46E7}" dt="2021-11-02T12:53:02.378" v="401"/>
          <ac:spMkLst>
            <pc:docMk/>
            <pc:sldMk cId="1379878474" sldId="283"/>
            <ac:spMk id="33" creationId="{C59300B8-3117-43F8-9F8E-68DB9F002F92}"/>
          </ac:spMkLst>
        </pc:spChg>
        <pc:spChg chg="add del">
          <ac:chgData name="Verena Bloch" userId="341b6fd9-7ba3-442d-9171-e373bbe12d07" providerId="ADAL" clId="{547E0DD7-7176-4109-8771-6FCE549C46E7}" dt="2021-11-02T12:53:02.378" v="401"/>
          <ac:spMkLst>
            <pc:docMk/>
            <pc:sldMk cId="1379878474" sldId="283"/>
            <ac:spMk id="35" creationId="{1AFAE680-42C1-4104-B74F-B0A8F1FB264A}"/>
          </ac:spMkLst>
        </pc:spChg>
        <pc:spChg chg="add del">
          <ac:chgData name="Verena Bloch" userId="341b6fd9-7ba3-442d-9171-e373bbe12d07" providerId="ADAL" clId="{547E0DD7-7176-4109-8771-6FCE549C46E7}" dt="2021-11-02T12:53:02.378" v="401"/>
          <ac:spMkLst>
            <pc:docMk/>
            <pc:sldMk cId="1379878474" sldId="283"/>
            <ac:spMk id="37" creationId="{828A8BA9-B3FE-4C96-A0A1-72A0D2C85578}"/>
          </ac:spMkLst>
        </pc:spChg>
        <pc:spChg chg="add del">
          <ac:chgData name="Verena Bloch" userId="341b6fd9-7ba3-442d-9171-e373bbe12d07" providerId="ADAL" clId="{547E0DD7-7176-4109-8771-6FCE549C46E7}" dt="2021-11-02T12:53:02.378" v="401"/>
          <ac:spMkLst>
            <pc:docMk/>
            <pc:sldMk cId="1379878474" sldId="283"/>
            <ac:spMk id="47" creationId="{19F9CD66-32FC-448F-B4C5-67D17508A226}"/>
          </ac:spMkLst>
        </pc:spChg>
      </pc:sldChg>
      <pc:sldChg chg="addSp delSp add del modTransition setBg delDesignElem">
        <pc:chgData name="Verena Bloch" userId="341b6fd9-7ba3-442d-9171-e373bbe12d07" providerId="ADAL" clId="{547E0DD7-7176-4109-8771-6FCE549C46E7}" dt="2021-11-02T12:53:02.378" v="401"/>
        <pc:sldMkLst>
          <pc:docMk/>
          <pc:sldMk cId="2048048124" sldId="284"/>
        </pc:sldMkLst>
        <pc:spChg chg="add del">
          <ac:chgData name="Verena Bloch" userId="341b6fd9-7ba3-442d-9171-e373bbe12d07" providerId="ADAL" clId="{547E0DD7-7176-4109-8771-6FCE549C46E7}" dt="2021-11-02T12:53:02.378" v="401"/>
          <ac:spMkLst>
            <pc:docMk/>
            <pc:sldMk cId="2048048124" sldId="284"/>
            <ac:spMk id="27" creationId="{32768DCD-B824-413A-B330-8D57ADB3724C}"/>
          </ac:spMkLst>
        </pc:spChg>
        <pc:spChg chg="add del">
          <ac:chgData name="Verena Bloch" userId="341b6fd9-7ba3-442d-9171-e373bbe12d07" providerId="ADAL" clId="{547E0DD7-7176-4109-8771-6FCE549C46E7}" dt="2021-11-02T12:53:02.378" v="401"/>
          <ac:spMkLst>
            <pc:docMk/>
            <pc:sldMk cId="2048048124" sldId="284"/>
            <ac:spMk id="29" creationId="{96E45848-BEDA-4F24-9C4E-DA2120958262}"/>
          </ac:spMkLst>
        </pc:spChg>
        <pc:spChg chg="add del">
          <ac:chgData name="Verena Bloch" userId="341b6fd9-7ba3-442d-9171-e373bbe12d07" providerId="ADAL" clId="{547E0DD7-7176-4109-8771-6FCE549C46E7}" dt="2021-11-02T12:53:02.378" v="401"/>
          <ac:spMkLst>
            <pc:docMk/>
            <pc:sldMk cId="2048048124" sldId="284"/>
            <ac:spMk id="31" creationId="{B2BB8117-A903-442C-9223-A4FEB85C3271}"/>
          </ac:spMkLst>
        </pc:spChg>
        <pc:spChg chg="add del">
          <ac:chgData name="Verena Bloch" userId="341b6fd9-7ba3-442d-9171-e373bbe12d07" providerId="ADAL" clId="{547E0DD7-7176-4109-8771-6FCE549C46E7}" dt="2021-11-02T12:53:02.378" v="401"/>
          <ac:spMkLst>
            <pc:docMk/>
            <pc:sldMk cId="2048048124" sldId="284"/>
            <ac:spMk id="33" creationId="{C59300B8-3117-43F8-9F8E-68DB9F002F92}"/>
          </ac:spMkLst>
        </pc:spChg>
        <pc:spChg chg="add del">
          <ac:chgData name="Verena Bloch" userId="341b6fd9-7ba3-442d-9171-e373bbe12d07" providerId="ADAL" clId="{547E0DD7-7176-4109-8771-6FCE549C46E7}" dt="2021-11-02T12:53:02.378" v="401"/>
          <ac:spMkLst>
            <pc:docMk/>
            <pc:sldMk cId="2048048124" sldId="284"/>
            <ac:spMk id="35" creationId="{1AFAE680-42C1-4104-B74F-B0A8F1FB264A}"/>
          </ac:spMkLst>
        </pc:spChg>
        <pc:spChg chg="add del">
          <ac:chgData name="Verena Bloch" userId="341b6fd9-7ba3-442d-9171-e373bbe12d07" providerId="ADAL" clId="{547E0DD7-7176-4109-8771-6FCE549C46E7}" dt="2021-11-02T12:53:02.378" v="401"/>
          <ac:spMkLst>
            <pc:docMk/>
            <pc:sldMk cId="2048048124" sldId="284"/>
            <ac:spMk id="37" creationId="{828A8BA9-B3FE-4C96-A0A1-72A0D2C85578}"/>
          </ac:spMkLst>
        </pc:spChg>
        <pc:spChg chg="add del">
          <ac:chgData name="Verena Bloch" userId="341b6fd9-7ba3-442d-9171-e373bbe12d07" providerId="ADAL" clId="{547E0DD7-7176-4109-8771-6FCE549C46E7}" dt="2021-11-02T12:53:02.378" v="401"/>
          <ac:spMkLst>
            <pc:docMk/>
            <pc:sldMk cId="2048048124" sldId="284"/>
            <ac:spMk id="47" creationId="{19F9CD66-32FC-448F-B4C5-67D17508A226}"/>
          </ac:spMkLst>
        </pc:spChg>
      </pc:sldChg>
      <pc:sldChg chg="addSp delSp add del modTransition setBg delDesignElem">
        <pc:chgData name="Verena Bloch" userId="341b6fd9-7ba3-442d-9171-e373bbe12d07" providerId="ADAL" clId="{547E0DD7-7176-4109-8771-6FCE549C46E7}" dt="2021-11-02T12:53:02.378" v="401"/>
        <pc:sldMkLst>
          <pc:docMk/>
          <pc:sldMk cId="1704297654" sldId="285"/>
        </pc:sldMkLst>
        <pc:spChg chg="add del">
          <ac:chgData name="Verena Bloch" userId="341b6fd9-7ba3-442d-9171-e373bbe12d07" providerId="ADAL" clId="{547E0DD7-7176-4109-8771-6FCE549C46E7}" dt="2021-11-02T12:53:02.378" v="401"/>
          <ac:spMkLst>
            <pc:docMk/>
            <pc:sldMk cId="1704297654" sldId="285"/>
            <ac:spMk id="27" creationId="{32768DCD-B824-413A-B330-8D57ADB3724C}"/>
          </ac:spMkLst>
        </pc:spChg>
        <pc:spChg chg="add del">
          <ac:chgData name="Verena Bloch" userId="341b6fd9-7ba3-442d-9171-e373bbe12d07" providerId="ADAL" clId="{547E0DD7-7176-4109-8771-6FCE549C46E7}" dt="2021-11-02T12:53:02.378" v="401"/>
          <ac:spMkLst>
            <pc:docMk/>
            <pc:sldMk cId="1704297654" sldId="285"/>
            <ac:spMk id="29" creationId="{96E45848-BEDA-4F24-9C4E-DA2120958262}"/>
          </ac:spMkLst>
        </pc:spChg>
        <pc:spChg chg="add del">
          <ac:chgData name="Verena Bloch" userId="341b6fd9-7ba3-442d-9171-e373bbe12d07" providerId="ADAL" clId="{547E0DD7-7176-4109-8771-6FCE549C46E7}" dt="2021-11-02T12:53:02.378" v="401"/>
          <ac:spMkLst>
            <pc:docMk/>
            <pc:sldMk cId="1704297654" sldId="285"/>
            <ac:spMk id="31" creationId="{B2BB8117-A903-442C-9223-A4FEB85C3271}"/>
          </ac:spMkLst>
        </pc:spChg>
        <pc:spChg chg="add del">
          <ac:chgData name="Verena Bloch" userId="341b6fd9-7ba3-442d-9171-e373bbe12d07" providerId="ADAL" clId="{547E0DD7-7176-4109-8771-6FCE549C46E7}" dt="2021-11-02T12:53:02.378" v="401"/>
          <ac:spMkLst>
            <pc:docMk/>
            <pc:sldMk cId="1704297654" sldId="285"/>
            <ac:spMk id="33" creationId="{C59300B8-3117-43F8-9F8E-68DB9F002F92}"/>
          </ac:spMkLst>
        </pc:spChg>
        <pc:spChg chg="add del">
          <ac:chgData name="Verena Bloch" userId="341b6fd9-7ba3-442d-9171-e373bbe12d07" providerId="ADAL" clId="{547E0DD7-7176-4109-8771-6FCE549C46E7}" dt="2021-11-02T12:53:02.378" v="401"/>
          <ac:spMkLst>
            <pc:docMk/>
            <pc:sldMk cId="1704297654" sldId="285"/>
            <ac:spMk id="35" creationId="{1AFAE680-42C1-4104-B74F-B0A8F1FB264A}"/>
          </ac:spMkLst>
        </pc:spChg>
        <pc:spChg chg="add del">
          <ac:chgData name="Verena Bloch" userId="341b6fd9-7ba3-442d-9171-e373bbe12d07" providerId="ADAL" clId="{547E0DD7-7176-4109-8771-6FCE549C46E7}" dt="2021-11-02T12:53:02.378" v="401"/>
          <ac:spMkLst>
            <pc:docMk/>
            <pc:sldMk cId="1704297654" sldId="285"/>
            <ac:spMk id="37" creationId="{828A8BA9-B3FE-4C96-A0A1-72A0D2C85578}"/>
          </ac:spMkLst>
        </pc:spChg>
        <pc:spChg chg="add del">
          <ac:chgData name="Verena Bloch" userId="341b6fd9-7ba3-442d-9171-e373bbe12d07" providerId="ADAL" clId="{547E0DD7-7176-4109-8771-6FCE549C46E7}" dt="2021-11-02T12:53:02.378" v="401"/>
          <ac:spMkLst>
            <pc:docMk/>
            <pc:sldMk cId="1704297654" sldId="285"/>
            <ac:spMk id="47" creationId="{19F9CD66-32FC-448F-B4C5-67D17508A226}"/>
          </ac:spMkLst>
        </pc:spChg>
      </pc:sldChg>
      <pc:sldChg chg="addSp delSp modSp add del mod modTransition setBg delDesignElem">
        <pc:chgData name="Verena Bloch" userId="341b6fd9-7ba3-442d-9171-e373bbe12d07" providerId="ADAL" clId="{547E0DD7-7176-4109-8771-6FCE549C46E7}" dt="2021-11-02T12:53:02.378" v="401"/>
        <pc:sldMkLst>
          <pc:docMk/>
          <pc:sldMk cId="472725577" sldId="286"/>
        </pc:sldMkLst>
        <pc:spChg chg="mod">
          <ac:chgData name="Verena Bloch" userId="341b6fd9-7ba3-442d-9171-e373bbe12d07" providerId="ADAL" clId="{547E0DD7-7176-4109-8771-6FCE549C46E7}" dt="2021-11-02T12:53:02.378" v="401"/>
          <ac:spMkLst>
            <pc:docMk/>
            <pc:sldMk cId="472725577" sldId="286"/>
            <ac:spMk id="7" creationId="{3FB0B94E-50BF-6748-BD80-95E6DE243290}"/>
          </ac:spMkLst>
        </pc:spChg>
        <pc:spChg chg="add del">
          <ac:chgData name="Verena Bloch" userId="341b6fd9-7ba3-442d-9171-e373bbe12d07" providerId="ADAL" clId="{547E0DD7-7176-4109-8771-6FCE549C46E7}" dt="2021-11-02T12:53:02.378" v="401"/>
          <ac:spMkLst>
            <pc:docMk/>
            <pc:sldMk cId="472725577" sldId="286"/>
            <ac:spMk id="8" creationId="{DD7EAFE6-2BB9-41FB-9CF4-588CFC708774}"/>
          </ac:spMkLst>
        </pc:spChg>
        <pc:spChg chg="add del">
          <ac:chgData name="Verena Bloch" userId="341b6fd9-7ba3-442d-9171-e373bbe12d07" providerId="ADAL" clId="{547E0DD7-7176-4109-8771-6FCE549C46E7}" dt="2021-11-02T12:53:02.378" v="401"/>
          <ac:spMkLst>
            <pc:docMk/>
            <pc:sldMk cId="472725577" sldId="286"/>
            <ac:spMk id="10" creationId="{8C37C960-91F5-4F61-B2CD-8A037920720B}"/>
          </ac:spMkLst>
        </pc:spChg>
        <pc:spChg chg="add del">
          <ac:chgData name="Verena Bloch" userId="341b6fd9-7ba3-442d-9171-e373bbe12d07" providerId="ADAL" clId="{547E0DD7-7176-4109-8771-6FCE549C46E7}" dt="2021-11-02T12:53:02.378" v="401"/>
          <ac:spMkLst>
            <pc:docMk/>
            <pc:sldMk cId="472725577" sldId="286"/>
            <ac:spMk id="12" creationId="{69524929-325F-4CC4-89F2-74EDDDC6BB0A}"/>
          </ac:spMkLst>
        </pc:spChg>
        <pc:spChg chg="add del">
          <ac:chgData name="Verena Bloch" userId="341b6fd9-7ba3-442d-9171-e373bbe12d07" providerId="ADAL" clId="{547E0DD7-7176-4109-8771-6FCE549C46E7}" dt="2021-11-02T12:53:02.378" v="401"/>
          <ac:spMkLst>
            <pc:docMk/>
            <pc:sldMk cId="472725577" sldId="286"/>
            <ac:spMk id="14" creationId="{6A01A3C5-DDEA-4FB8-B9F0-A1D2A061C4CE}"/>
          </ac:spMkLst>
        </pc:spChg>
        <pc:spChg chg="add del">
          <ac:chgData name="Verena Bloch" userId="341b6fd9-7ba3-442d-9171-e373bbe12d07" providerId="ADAL" clId="{547E0DD7-7176-4109-8771-6FCE549C46E7}" dt="2021-11-02T12:53:02.378" v="401"/>
          <ac:spMkLst>
            <pc:docMk/>
            <pc:sldMk cId="472725577" sldId="286"/>
            <ac:spMk id="16" creationId="{151FC7BE-4DC6-4061-98EB-C48DCFFF6FF5}"/>
          </ac:spMkLst>
        </pc:spChg>
        <pc:spChg chg="add del">
          <ac:chgData name="Verena Bloch" userId="341b6fd9-7ba3-442d-9171-e373bbe12d07" providerId="ADAL" clId="{547E0DD7-7176-4109-8771-6FCE549C46E7}" dt="2021-11-02T12:53:02.378" v="401"/>
          <ac:spMkLst>
            <pc:docMk/>
            <pc:sldMk cId="472725577" sldId="286"/>
            <ac:spMk id="18" creationId="{3D4CA8B8-30A6-49D9-99C0-3ADAF9741C42}"/>
          </ac:spMkLst>
        </pc:spChg>
        <pc:spChg chg="add del">
          <ac:chgData name="Verena Bloch" userId="341b6fd9-7ba3-442d-9171-e373bbe12d07" providerId="ADAL" clId="{547E0DD7-7176-4109-8771-6FCE549C46E7}" dt="2021-11-02T12:53:02.378" v="401"/>
          <ac:spMkLst>
            <pc:docMk/>
            <pc:sldMk cId="472725577" sldId="286"/>
            <ac:spMk id="20" creationId="{022809AF-EB43-4FA3-93FF-87D535C7186D}"/>
          </ac:spMkLst>
        </pc:spChg>
        <pc:spChg chg="add del">
          <ac:chgData name="Verena Bloch" userId="341b6fd9-7ba3-442d-9171-e373bbe12d07" providerId="ADAL" clId="{547E0DD7-7176-4109-8771-6FCE549C46E7}" dt="2021-11-02T12:53:02.378" v="401"/>
          <ac:spMkLst>
            <pc:docMk/>
            <pc:sldMk cId="472725577" sldId="286"/>
            <ac:spMk id="22" creationId="{61478748-3624-4238-BC0F-73EE151C529D}"/>
          </ac:spMkLst>
        </pc:spChg>
      </pc:sldChg>
      <pc:sldChg chg="addSp delSp add del modTransition setBg delDesignElem">
        <pc:chgData name="Verena Bloch" userId="341b6fd9-7ba3-442d-9171-e373bbe12d07" providerId="ADAL" clId="{547E0DD7-7176-4109-8771-6FCE549C46E7}" dt="2021-11-02T12:53:02.378" v="401"/>
        <pc:sldMkLst>
          <pc:docMk/>
          <pc:sldMk cId="2646789735" sldId="287"/>
        </pc:sldMkLst>
        <pc:spChg chg="add del">
          <ac:chgData name="Verena Bloch" userId="341b6fd9-7ba3-442d-9171-e373bbe12d07" providerId="ADAL" clId="{547E0DD7-7176-4109-8771-6FCE549C46E7}" dt="2021-11-02T12:53:02.378" v="401"/>
          <ac:spMkLst>
            <pc:docMk/>
            <pc:sldMk cId="2646789735" sldId="287"/>
            <ac:spMk id="25" creationId="{19B36E71-93BD-4984-AC9C-CC9FB9CC06D6}"/>
          </ac:spMkLst>
        </pc:spChg>
        <pc:spChg chg="add del">
          <ac:chgData name="Verena Bloch" userId="341b6fd9-7ba3-442d-9171-e373bbe12d07" providerId="ADAL" clId="{547E0DD7-7176-4109-8771-6FCE549C46E7}" dt="2021-11-02T12:53:02.378" v="401"/>
          <ac:spMkLst>
            <pc:docMk/>
            <pc:sldMk cId="2646789735" sldId="287"/>
            <ac:spMk id="26" creationId="{1566AC62-7AC7-4ED5-A03D-E28AC560E482}"/>
          </ac:spMkLst>
        </pc:spChg>
      </pc:sldChg>
      <pc:sldChg chg="addSp delSp modSp add del modTransition setBg delDesignElem">
        <pc:chgData name="Verena Bloch" userId="341b6fd9-7ba3-442d-9171-e373bbe12d07" providerId="ADAL" clId="{547E0DD7-7176-4109-8771-6FCE549C46E7}" dt="2021-11-02T12:54:07.638" v="405" actId="207"/>
        <pc:sldMkLst>
          <pc:docMk/>
          <pc:sldMk cId="2867183997" sldId="288"/>
        </pc:sldMkLst>
        <pc:spChg chg="mod">
          <ac:chgData name="Verena Bloch" userId="341b6fd9-7ba3-442d-9171-e373bbe12d07" providerId="ADAL" clId="{547E0DD7-7176-4109-8771-6FCE549C46E7}" dt="2021-11-02T12:54:07.638" v="405" actId="207"/>
          <ac:spMkLst>
            <pc:docMk/>
            <pc:sldMk cId="2867183997" sldId="288"/>
            <ac:spMk id="12" creationId="{745BC0B6-EC3E-5B4C-9153-F004BD2C2C41}"/>
          </ac:spMkLst>
        </pc:spChg>
        <pc:spChg chg="add del">
          <ac:chgData name="Verena Bloch" userId="341b6fd9-7ba3-442d-9171-e373bbe12d07" providerId="ADAL" clId="{547E0DD7-7176-4109-8771-6FCE549C46E7}" dt="2021-11-02T12:54:00.292" v="404"/>
          <ac:spMkLst>
            <pc:docMk/>
            <pc:sldMk cId="2867183997" sldId="288"/>
            <ac:spMk id="71" creationId="{DD7EAFE6-2BB9-41FB-9CF4-588CFC708774}"/>
          </ac:spMkLst>
        </pc:spChg>
        <pc:spChg chg="add del">
          <ac:chgData name="Verena Bloch" userId="341b6fd9-7ba3-442d-9171-e373bbe12d07" providerId="ADAL" clId="{547E0DD7-7176-4109-8771-6FCE549C46E7}" dt="2021-11-02T12:54:00.292" v="404"/>
          <ac:spMkLst>
            <pc:docMk/>
            <pc:sldMk cId="2867183997" sldId="288"/>
            <ac:spMk id="73" creationId="{C3E06833-B59C-442F-9A6A-F8F55936D530}"/>
          </ac:spMkLst>
        </pc:spChg>
        <pc:spChg chg="add del">
          <ac:chgData name="Verena Bloch" userId="341b6fd9-7ba3-442d-9171-e373bbe12d07" providerId="ADAL" clId="{547E0DD7-7176-4109-8771-6FCE549C46E7}" dt="2021-11-02T12:54:00.292" v="404"/>
          <ac:spMkLst>
            <pc:docMk/>
            <pc:sldMk cId="2867183997" sldId="288"/>
            <ac:spMk id="75" creationId="{FA2016CF-2F24-4AE4-8A87-D9B6A3DE31E2}"/>
          </ac:spMkLst>
        </pc:spChg>
        <pc:spChg chg="add del">
          <ac:chgData name="Verena Bloch" userId="341b6fd9-7ba3-442d-9171-e373bbe12d07" providerId="ADAL" clId="{547E0DD7-7176-4109-8771-6FCE549C46E7}" dt="2021-11-02T12:54:00.292" v="404"/>
          <ac:spMkLst>
            <pc:docMk/>
            <pc:sldMk cId="2867183997" sldId="288"/>
            <ac:spMk id="77" creationId="{14AE4EC7-16FA-4A67-84A0-F079B4BC80A2}"/>
          </ac:spMkLst>
        </pc:spChg>
      </pc:sldChg>
      <pc:sldChg chg="modSp add del modTransition">
        <pc:chgData name="Verena Bloch" userId="341b6fd9-7ba3-442d-9171-e373bbe12d07" providerId="ADAL" clId="{547E0DD7-7176-4109-8771-6FCE549C46E7}" dt="2021-11-02T12:54:35.726" v="408" actId="207"/>
        <pc:sldMkLst>
          <pc:docMk/>
          <pc:sldMk cId="1568342161" sldId="289"/>
        </pc:sldMkLst>
        <pc:spChg chg="mod">
          <ac:chgData name="Verena Bloch" userId="341b6fd9-7ba3-442d-9171-e373bbe12d07" providerId="ADAL" clId="{547E0DD7-7176-4109-8771-6FCE549C46E7}" dt="2021-11-02T12:54:35.726" v="408" actId="207"/>
          <ac:spMkLst>
            <pc:docMk/>
            <pc:sldMk cId="1568342161" sldId="289"/>
            <ac:spMk id="6" creationId="{651C7496-43FC-BA4C-A94D-AC4B43118427}"/>
          </ac:spMkLst>
        </pc:spChg>
      </pc:sldChg>
      <pc:sldChg chg="add del modTransition">
        <pc:chgData name="Verena Bloch" userId="341b6fd9-7ba3-442d-9171-e373bbe12d07" providerId="ADAL" clId="{547E0DD7-7176-4109-8771-6FCE549C46E7}" dt="2021-11-02T12:53:02.378" v="401"/>
        <pc:sldMkLst>
          <pc:docMk/>
          <pc:sldMk cId="304561858" sldId="290"/>
        </pc:sldMkLst>
      </pc:sldChg>
      <pc:sldChg chg="add del modTransition">
        <pc:chgData name="Verena Bloch" userId="341b6fd9-7ba3-442d-9171-e373bbe12d07" providerId="ADAL" clId="{547E0DD7-7176-4109-8771-6FCE549C46E7}" dt="2021-11-02T12:54:00.292" v="404"/>
        <pc:sldMkLst>
          <pc:docMk/>
          <pc:sldMk cId="505924379" sldId="291"/>
        </pc:sldMkLst>
      </pc:sldChg>
      <pc:sldChg chg="addSp delSp add del modTransition setBg delDesignElem">
        <pc:chgData name="Verena Bloch" userId="341b6fd9-7ba3-442d-9171-e373bbe12d07" providerId="ADAL" clId="{547E0DD7-7176-4109-8771-6FCE549C46E7}" dt="2021-11-02T12:53:02.378" v="401"/>
        <pc:sldMkLst>
          <pc:docMk/>
          <pc:sldMk cId="4205585449" sldId="292"/>
        </pc:sldMkLst>
        <pc:spChg chg="add del">
          <ac:chgData name="Verena Bloch" userId="341b6fd9-7ba3-442d-9171-e373bbe12d07" providerId="ADAL" clId="{547E0DD7-7176-4109-8771-6FCE549C46E7}" dt="2021-11-02T12:53:02.378" v="401"/>
          <ac:spMkLst>
            <pc:docMk/>
            <pc:sldMk cId="4205585449" sldId="292"/>
            <ac:spMk id="17" creationId="{DD7EAFE6-2BB9-41FB-9CF4-588CFC708774}"/>
          </ac:spMkLst>
        </pc:spChg>
        <pc:spChg chg="add del">
          <ac:chgData name="Verena Bloch" userId="341b6fd9-7ba3-442d-9171-e373bbe12d07" providerId="ADAL" clId="{547E0DD7-7176-4109-8771-6FCE549C46E7}" dt="2021-11-02T12:53:02.378" v="401"/>
          <ac:spMkLst>
            <pc:docMk/>
            <pc:sldMk cId="4205585449" sldId="292"/>
            <ac:spMk id="19" creationId="{4E1EF4E8-5513-4BF5-BC41-04645281C672}"/>
          </ac:spMkLst>
        </pc:spChg>
        <pc:spChg chg="add del">
          <ac:chgData name="Verena Bloch" userId="341b6fd9-7ba3-442d-9171-e373bbe12d07" providerId="ADAL" clId="{547E0DD7-7176-4109-8771-6FCE549C46E7}" dt="2021-11-02T12:53:02.378" v="401"/>
          <ac:spMkLst>
            <pc:docMk/>
            <pc:sldMk cId="4205585449" sldId="292"/>
            <ac:spMk id="21" creationId="{F1195305-FB27-4331-8243-C4D3338DCB04}"/>
          </ac:spMkLst>
        </pc:spChg>
      </pc:sldChg>
      <pc:sldChg chg="modSp mod">
        <pc:chgData name="Verena Bloch" userId="341b6fd9-7ba3-442d-9171-e373bbe12d07" providerId="ADAL" clId="{547E0DD7-7176-4109-8771-6FCE549C46E7}" dt="2021-11-01T20:34:11.115" v="87" actId="20577"/>
        <pc:sldMkLst>
          <pc:docMk/>
          <pc:sldMk cId="3827198779" sldId="296"/>
        </pc:sldMkLst>
        <pc:spChg chg="mod">
          <ac:chgData name="Verena Bloch" userId="341b6fd9-7ba3-442d-9171-e373bbe12d07" providerId="ADAL" clId="{547E0DD7-7176-4109-8771-6FCE549C46E7}" dt="2021-11-01T20:34:11.115" v="87" actId="20577"/>
          <ac:spMkLst>
            <pc:docMk/>
            <pc:sldMk cId="3827198779" sldId="296"/>
            <ac:spMk id="3" creationId="{6A7819F8-E89C-49FC-A141-FEE9B68AC668}"/>
          </ac:spMkLst>
        </pc:spChg>
      </pc:sldChg>
      <pc:sldChg chg="ord modTransition">
        <pc:chgData name="Verena Bloch" userId="341b6fd9-7ba3-442d-9171-e373bbe12d07" providerId="ADAL" clId="{547E0DD7-7176-4109-8771-6FCE549C46E7}" dt="2021-11-02T04:47:41.579" v="225"/>
        <pc:sldMkLst>
          <pc:docMk/>
          <pc:sldMk cId="3703711255" sldId="338"/>
        </pc:sldMkLst>
      </pc:sldChg>
      <pc:sldChg chg="del">
        <pc:chgData name="Verena Bloch" userId="341b6fd9-7ba3-442d-9171-e373bbe12d07" providerId="ADAL" clId="{547E0DD7-7176-4109-8771-6FCE549C46E7}" dt="2021-11-01T20:34:23.155" v="90" actId="47"/>
        <pc:sldMkLst>
          <pc:docMk/>
          <pc:sldMk cId="1409508873" sldId="340"/>
        </pc:sldMkLst>
      </pc:sldChg>
      <pc:sldChg chg="del">
        <pc:chgData name="Verena Bloch" userId="341b6fd9-7ba3-442d-9171-e373bbe12d07" providerId="ADAL" clId="{547E0DD7-7176-4109-8771-6FCE549C46E7}" dt="2021-11-02T12:52:01.986" v="373" actId="47"/>
        <pc:sldMkLst>
          <pc:docMk/>
          <pc:sldMk cId="3162329327" sldId="368"/>
        </pc:sldMkLst>
      </pc:sldChg>
      <pc:sldChg chg="del ord">
        <pc:chgData name="Verena Bloch" userId="341b6fd9-7ba3-442d-9171-e373bbe12d07" providerId="ADAL" clId="{547E0DD7-7176-4109-8771-6FCE549C46E7}" dt="2021-11-02T12:48:47.505" v="325" actId="47"/>
        <pc:sldMkLst>
          <pc:docMk/>
          <pc:sldMk cId="3790034708" sldId="370"/>
        </pc:sldMkLst>
      </pc:sldChg>
      <pc:sldChg chg="ord">
        <pc:chgData name="Verena Bloch" userId="341b6fd9-7ba3-442d-9171-e373bbe12d07" providerId="ADAL" clId="{547E0DD7-7176-4109-8771-6FCE549C46E7}" dt="2021-11-01T21:42:45.488" v="218"/>
        <pc:sldMkLst>
          <pc:docMk/>
          <pc:sldMk cId="2053918975" sldId="377"/>
        </pc:sldMkLst>
      </pc:sldChg>
      <pc:sldChg chg="del modTransition">
        <pc:chgData name="Verena Bloch" userId="341b6fd9-7ba3-442d-9171-e373bbe12d07" providerId="ADAL" clId="{547E0DD7-7176-4109-8771-6FCE549C46E7}" dt="2021-11-02T05:38:44.187" v="226" actId="47"/>
        <pc:sldMkLst>
          <pc:docMk/>
          <pc:sldMk cId="1158958315" sldId="389"/>
        </pc:sldMkLst>
      </pc:sldChg>
      <pc:sldChg chg="modSp mod ord modTransition">
        <pc:chgData name="Verena Bloch" userId="341b6fd9-7ba3-442d-9171-e373bbe12d07" providerId="ADAL" clId="{547E0DD7-7176-4109-8771-6FCE549C46E7}" dt="2021-11-01T21:49:37.594" v="222"/>
        <pc:sldMkLst>
          <pc:docMk/>
          <pc:sldMk cId="3521423039" sldId="396"/>
        </pc:sldMkLst>
        <pc:spChg chg="mod">
          <ac:chgData name="Verena Bloch" userId="341b6fd9-7ba3-442d-9171-e373bbe12d07" providerId="ADAL" clId="{547E0DD7-7176-4109-8771-6FCE549C46E7}" dt="2021-11-01T21:37:41.246" v="214" actId="20577"/>
          <ac:spMkLst>
            <pc:docMk/>
            <pc:sldMk cId="3521423039" sldId="396"/>
            <ac:spMk id="2" creationId="{DDE5CD4C-C971-46E4-B1D2-4BF100361E53}"/>
          </ac:spMkLst>
        </pc:spChg>
        <pc:spChg chg="mod">
          <ac:chgData name="Verena Bloch" userId="341b6fd9-7ba3-442d-9171-e373bbe12d07" providerId="ADAL" clId="{547E0DD7-7176-4109-8771-6FCE549C46E7}" dt="2021-11-01T21:39:30.285" v="216" actId="20577"/>
          <ac:spMkLst>
            <pc:docMk/>
            <pc:sldMk cId="3521423039" sldId="396"/>
            <ac:spMk id="10" creationId="{FD29D8EC-CD16-4AA4-AFC4-3AEF3CDBA011}"/>
          </ac:spMkLst>
        </pc:spChg>
      </pc:sldChg>
      <pc:sldChg chg="addSp delSp modSp mod">
        <pc:chgData name="Verena Bloch" userId="341b6fd9-7ba3-442d-9171-e373bbe12d07" providerId="ADAL" clId="{547E0DD7-7176-4109-8771-6FCE549C46E7}" dt="2021-11-01T21:08:10.556" v="115" actId="1038"/>
        <pc:sldMkLst>
          <pc:docMk/>
          <pc:sldMk cId="4077377406" sldId="411"/>
        </pc:sldMkLst>
        <pc:picChg chg="add del mod">
          <ac:chgData name="Verena Bloch" userId="341b6fd9-7ba3-442d-9171-e373bbe12d07" providerId="ADAL" clId="{547E0DD7-7176-4109-8771-6FCE549C46E7}" dt="2021-11-01T21:08:10.556" v="115" actId="1038"/>
          <ac:picMkLst>
            <pc:docMk/>
            <pc:sldMk cId="4077377406" sldId="411"/>
            <ac:picMk id="3" creationId="{70FB94DB-149D-474D-9905-FB7656F26E93}"/>
          </ac:picMkLst>
        </pc:picChg>
        <pc:picChg chg="del">
          <ac:chgData name="Verena Bloch" userId="341b6fd9-7ba3-442d-9171-e373bbe12d07" providerId="ADAL" clId="{547E0DD7-7176-4109-8771-6FCE549C46E7}" dt="2021-11-01T21:07:10.824" v="97" actId="478"/>
          <ac:picMkLst>
            <pc:docMk/>
            <pc:sldMk cId="4077377406" sldId="411"/>
            <ac:picMk id="4" creationId="{86C70C8B-CD8A-4921-8AF8-953B45EB2A27}"/>
          </ac:picMkLst>
        </pc:picChg>
        <pc:picChg chg="add del mod">
          <ac:chgData name="Verena Bloch" userId="341b6fd9-7ba3-442d-9171-e373bbe12d07" providerId="ADAL" clId="{547E0DD7-7176-4109-8771-6FCE549C46E7}" dt="2021-11-01T21:08:10.556" v="115" actId="1038"/>
          <ac:picMkLst>
            <pc:docMk/>
            <pc:sldMk cId="4077377406" sldId="411"/>
            <ac:picMk id="5" creationId="{D66B8472-131E-4BDB-B64C-0D0A2EFBA309}"/>
          </ac:picMkLst>
        </pc:picChg>
      </pc:sldChg>
      <pc:sldChg chg="addSp modSp mod">
        <pc:chgData name="Verena Bloch" userId="341b6fd9-7ba3-442d-9171-e373bbe12d07" providerId="ADAL" clId="{547E0DD7-7176-4109-8771-6FCE549C46E7}" dt="2021-11-02T12:51:42.316" v="372" actId="1076"/>
        <pc:sldMkLst>
          <pc:docMk/>
          <pc:sldMk cId="2043745857" sldId="412"/>
        </pc:sldMkLst>
        <pc:spChg chg="add mod">
          <ac:chgData name="Verena Bloch" userId="341b6fd9-7ba3-442d-9171-e373bbe12d07" providerId="ADAL" clId="{547E0DD7-7176-4109-8771-6FCE549C46E7}" dt="2021-11-02T12:51:42.316" v="372" actId="1076"/>
          <ac:spMkLst>
            <pc:docMk/>
            <pc:sldMk cId="2043745857" sldId="412"/>
            <ac:spMk id="3" creationId="{C4BC60FC-2402-449A-A81E-669395AE578C}"/>
          </ac:spMkLst>
        </pc:spChg>
      </pc:sldChg>
      <pc:sldChg chg="delSp add del mod delAnim">
        <pc:chgData name="Verena Bloch" userId="341b6fd9-7ba3-442d-9171-e373bbe12d07" providerId="ADAL" clId="{547E0DD7-7176-4109-8771-6FCE549C46E7}" dt="2021-11-02T12:49:08.408" v="330" actId="478"/>
        <pc:sldMkLst>
          <pc:docMk/>
          <pc:sldMk cId="3403780835" sldId="413"/>
        </pc:sldMkLst>
        <pc:picChg chg="del">
          <ac:chgData name="Verena Bloch" userId="341b6fd9-7ba3-442d-9171-e373bbe12d07" providerId="ADAL" clId="{547E0DD7-7176-4109-8771-6FCE549C46E7}" dt="2021-11-02T12:49:08.408" v="330" actId="478"/>
          <ac:picMkLst>
            <pc:docMk/>
            <pc:sldMk cId="3403780835" sldId="413"/>
            <ac:picMk id="15" creationId="{EC8C2C3C-6280-46B1-8B5F-6B4B11AD5A5C}"/>
          </ac:picMkLst>
        </pc:picChg>
        <pc:picChg chg="del">
          <ac:chgData name="Verena Bloch" userId="341b6fd9-7ba3-442d-9171-e373bbe12d07" providerId="ADAL" clId="{547E0DD7-7176-4109-8771-6FCE549C46E7}" dt="2021-11-02T12:49:07.033" v="329" actId="478"/>
          <ac:picMkLst>
            <pc:docMk/>
            <pc:sldMk cId="3403780835" sldId="413"/>
            <ac:picMk id="16" creationId="{493DE242-AF78-4696-9473-8E6B44EBE115}"/>
          </ac:picMkLst>
        </pc:picChg>
      </pc:sldChg>
      <pc:sldChg chg="del">
        <pc:chgData name="Verena Bloch" userId="341b6fd9-7ba3-442d-9171-e373bbe12d07" providerId="ADAL" clId="{547E0DD7-7176-4109-8771-6FCE549C46E7}" dt="2021-11-01T20:34:19.102" v="88" actId="47"/>
        <pc:sldMkLst>
          <pc:docMk/>
          <pc:sldMk cId="2135142449" sldId="414"/>
        </pc:sldMkLst>
      </pc:sldChg>
      <pc:sldChg chg="del">
        <pc:chgData name="Verena Bloch" userId="341b6fd9-7ba3-442d-9171-e373bbe12d07" providerId="ADAL" clId="{547E0DD7-7176-4109-8771-6FCE549C46E7}" dt="2021-11-01T20:34:21.622" v="89" actId="47"/>
        <pc:sldMkLst>
          <pc:docMk/>
          <pc:sldMk cId="3703042051" sldId="415"/>
        </pc:sldMkLst>
      </pc:sldChg>
      <pc:sldChg chg="del modTransition">
        <pc:chgData name="Verena Bloch" userId="341b6fd9-7ba3-442d-9171-e373bbe12d07" providerId="ADAL" clId="{547E0DD7-7176-4109-8771-6FCE549C46E7}" dt="2021-11-02T06:40:12.963" v="251" actId="47"/>
        <pc:sldMkLst>
          <pc:docMk/>
          <pc:sldMk cId="1019135007" sldId="419"/>
        </pc:sldMkLst>
      </pc:sldChg>
      <pc:sldChg chg="add del">
        <pc:chgData name="Verena Bloch" userId="341b6fd9-7ba3-442d-9171-e373bbe12d07" providerId="ADAL" clId="{547E0DD7-7176-4109-8771-6FCE549C46E7}" dt="2021-11-01T21:44:50.723" v="220" actId="47"/>
        <pc:sldMkLst>
          <pc:docMk/>
          <pc:sldMk cId="1607227178" sldId="420"/>
        </pc:sldMkLst>
      </pc:sldChg>
      <pc:sldChg chg="del">
        <pc:chgData name="Verena Bloch" userId="341b6fd9-7ba3-442d-9171-e373bbe12d07" providerId="ADAL" clId="{547E0DD7-7176-4109-8771-6FCE549C46E7}" dt="2021-11-01T21:44:52.376" v="221" actId="47"/>
        <pc:sldMkLst>
          <pc:docMk/>
          <pc:sldMk cId="1079096300" sldId="421"/>
        </pc:sldMkLst>
      </pc:sldChg>
      <pc:sldChg chg="modSp del mod ord">
        <pc:chgData name="Verena Bloch" userId="341b6fd9-7ba3-442d-9171-e373bbe12d07" providerId="ADAL" clId="{547E0DD7-7176-4109-8771-6FCE549C46E7}" dt="2021-11-02T12:53:22.397" v="402" actId="47"/>
        <pc:sldMkLst>
          <pc:docMk/>
          <pc:sldMk cId="3333149843" sldId="427"/>
        </pc:sldMkLst>
        <pc:spChg chg="mod">
          <ac:chgData name="Verena Bloch" userId="341b6fd9-7ba3-442d-9171-e373bbe12d07" providerId="ADAL" clId="{547E0DD7-7176-4109-8771-6FCE549C46E7}" dt="2021-11-01T20:35:31.524" v="95" actId="20577"/>
          <ac:spMkLst>
            <pc:docMk/>
            <pc:sldMk cId="3333149843" sldId="427"/>
            <ac:spMk id="12" creationId="{7932B6EB-3168-427E-A180-1E3F9C9E84EB}"/>
          </ac:spMkLst>
        </pc:spChg>
      </pc:sldChg>
      <pc:sldChg chg="del ord">
        <pc:chgData name="Verena Bloch" userId="341b6fd9-7ba3-442d-9171-e373bbe12d07" providerId="ADAL" clId="{547E0DD7-7176-4109-8771-6FCE549C46E7}" dt="2021-11-02T12:52:04.378" v="374" actId="47"/>
        <pc:sldMkLst>
          <pc:docMk/>
          <pc:sldMk cId="1162517811" sldId="430"/>
        </pc:sldMkLst>
      </pc:sldChg>
      <pc:sldChg chg="modSp">
        <pc:chgData name="Verena Bloch" userId="341b6fd9-7ba3-442d-9171-e373bbe12d07" providerId="ADAL" clId="{547E0DD7-7176-4109-8771-6FCE549C46E7}" dt="2021-11-01T19:58:19.279" v="63" actId="20577"/>
        <pc:sldMkLst>
          <pc:docMk/>
          <pc:sldMk cId="1094337911" sldId="434"/>
        </pc:sldMkLst>
        <pc:spChg chg="mod">
          <ac:chgData name="Verena Bloch" userId="341b6fd9-7ba3-442d-9171-e373bbe12d07" providerId="ADAL" clId="{547E0DD7-7176-4109-8771-6FCE549C46E7}" dt="2021-11-01T19:58:19.279" v="63" actId="20577"/>
          <ac:spMkLst>
            <pc:docMk/>
            <pc:sldMk cId="1094337911" sldId="434"/>
            <ac:spMk id="4" creationId="{57206F11-06EC-4741-8FDC-A0A919CE46EF}"/>
          </ac:spMkLst>
        </pc:spChg>
      </pc:sldChg>
      <pc:sldChg chg="modSp del mod">
        <pc:chgData name="Verena Bloch" userId="341b6fd9-7ba3-442d-9171-e373bbe12d07" providerId="ADAL" clId="{547E0DD7-7176-4109-8771-6FCE549C46E7}" dt="2021-11-02T12:37:51.774" v="314" actId="47"/>
        <pc:sldMkLst>
          <pc:docMk/>
          <pc:sldMk cId="4014537788" sldId="435"/>
        </pc:sldMkLst>
        <pc:spChg chg="mod">
          <ac:chgData name="Verena Bloch" userId="341b6fd9-7ba3-442d-9171-e373bbe12d07" providerId="ADAL" clId="{547E0DD7-7176-4109-8771-6FCE549C46E7}" dt="2021-11-02T12:34:48.211" v="253" actId="122"/>
          <ac:spMkLst>
            <pc:docMk/>
            <pc:sldMk cId="4014537788" sldId="435"/>
            <ac:spMk id="2" creationId="{DDE5CD4C-C971-46E4-B1D2-4BF100361E53}"/>
          </ac:spMkLst>
        </pc:spChg>
        <pc:spChg chg="mod">
          <ac:chgData name="Verena Bloch" userId="341b6fd9-7ba3-442d-9171-e373bbe12d07" providerId="ADAL" clId="{547E0DD7-7176-4109-8771-6FCE549C46E7}" dt="2021-10-28T05:32:36.471" v="56" actId="6549"/>
          <ac:spMkLst>
            <pc:docMk/>
            <pc:sldMk cId="4014537788" sldId="435"/>
            <ac:spMk id="3" creationId="{A24E720E-EBF8-4FDF-8D8C-B0D2F9794703}"/>
          </ac:spMkLst>
        </pc:spChg>
      </pc:sldChg>
      <pc:sldChg chg="addSp modSp add del mod modTransition">
        <pc:chgData name="Verena Bloch" userId="341b6fd9-7ba3-442d-9171-e373bbe12d07" providerId="ADAL" clId="{547E0DD7-7176-4109-8771-6FCE549C46E7}" dt="2021-11-02T12:37:54.800" v="315"/>
        <pc:sldMkLst>
          <pc:docMk/>
          <pc:sldMk cId="3742160039" sldId="437"/>
        </pc:sldMkLst>
        <pc:spChg chg="mod">
          <ac:chgData name="Verena Bloch" userId="341b6fd9-7ba3-442d-9171-e373bbe12d07" providerId="ADAL" clId="{547E0DD7-7176-4109-8771-6FCE549C46E7}" dt="2021-11-02T12:35:32.582" v="262" actId="20577"/>
          <ac:spMkLst>
            <pc:docMk/>
            <pc:sldMk cId="3742160039" sldId="437"/>
            <ac:spMk id="2" creationId="{DDE5CD4C-C971-46E4-B1D2-4BF100361E53}"/>
          </ac:spMkLst>
        </pc:spChg>
        <pc:spChg chg="add mod">
          <ac:chgData name="Verena Bloch" userId="341b6fd9-7ba3-442d-9171-e373bbe12d07" providerId="ADAL" clId="{547E0DD7-7176-4109-8771-6FCE549C46E7}" dt="2021-11-02T12:36:06.472" v="265" actId="1076"/>
          <ac:spMkLst>
            <pc:docMk/>
            <pc:sldMk cId="3742160039" sldId="437"/>
            <ac:spMk id="6" creationId="{C7653433-C117-42F2-A2D4-655062405ECE}"/>
          </ac:spMkLst>
        </pc:spChg>
        <pc:spChg chg="mod">
          <ac:chgData name="Verena Bloch" userId="341b6fd9-7ba3-442d-9171-e373bbe12d07" providerId="ADAL" clId="{547E0DD7-7176-4109-8771-6FCE549C46E7}" dt="2021-11-02T12:37:40.526" v="311" actId="27636"/>
          <ac:spMkLst>
            <pc:docMk/>
            <pc:sldMk cId="3742160039" sldId="437"/>
            <ac:spMk id="10" creationId="{FD29D8EC-CD16-4AA4-AFC4-3AEF3CDBA011}"/>
          </ac:spMkLst>
        </pc:spChg>
      </pc:sldChg>
      <pc:sldChg chg="addSp delSp modSp add mod">
        <pc:chgData name="Verena Bloch" userId="341b6fd9-7ba3-442d-9171-e373bbe12d07" providerId="ADAL" clId="{547E0DD7-7176-4109-8771-6FCE549C46E7}" dt="2021-11-02T12:48:22.234" v="324" actId="478"/>
        <pc:sldMkLst>
          <pc:docMk/>
          <pc:sldMk cId="566579085" sldId="438"/>
        </pc:sldMkLst>
        <pc:spChg chg="del">
          <ac:chgData name="Verena Bloch" userId="341b6fd9-7ba3-442d-9171-e373bbe12d07" providerId="ADAL" clId="{547E0DD7-7176-4109-8771-6FCE549C46E7}" dt="2021-11-02T12:47:42.116" v="318" actId="478"/>
          <ac:spMkLst>
            <pc:docMk/>
            <pc:sldMk cId="566579085" sldId="438"/>
            <ac:spMk id="2" creationId="{DDE5CD4C-C971-46E4-B1D2-4BF100361E53}"/>
          </ac:spMkLst>
        </pc:spChg>
        <pc:spChg chg="add del mod">
          <ac:chgData name="Verena Bloch" userId="341b6fd9-7ba3-442d-9171-e373bbe12d07" providerId="ADAL" clId="{547E0DD7-7176-4109-8771-6FCE549C46E7}" dt="2021-11-02T12:47:39.510" v="317" actId="478"/>
          <ac:spMkLst>
            <pc:docMk/>
            <pc:sldMk cId="566579085" sldId="438"/>
            <ac:spMk id="4" creationId="{95908299-AA61-408C-9116-1B47BF30AC36}"/>
          </ac:spMkLst>
        </pc:spChg>
        <pc:spChg chg="add del mod">
          <ac:chgData name="Verena Bloch" userId="341b6fd9-7ba3-442d-9171-e373bbe12d07" providerId="ADAL" clId="{547E0DD7-7176-4109-8771-6FCE549C46E7}" dt="2021-11-02T12:47:44.098" v="319" actId="478"/>
          <ac:spMkLst>
            <pc:docMk/>
            <pc:sldMk cId="566579085" sldId="438"/>
            <ac:spMk id="6" creationId="{A1ED25BF-8510-48E8-BA50-37C38575BB0B}"/>
          </ac:spMkLst>
        </pc:spChg>
        <pc:spChg chg="del">
          <ac:chgData name="Verena Bloch" userId="341b6fd9-7ba3-442d-9171-e373bbe12d07" providerId="ADAL" clId="{547E0DD7-7176-4109-8771-6FCE549C46E7}" dt="2021-11-02T12:47:38.074" v="316" actId="478"/>
          <ac:spMkLst>
            <pc:docMk/>
            <pc:sldMk cId="566579085" sldId="438"/>
            <ac:spMk id="10" creationId="{FD29D8EC-CD16-4AA4-AFC4-3AEF3CDBA011}"/>
          </ac:spMkLst>
        </pc:spChg>
        <pc:picChg chg="add del mod">
          <ac:chgData name="Verena Bloch" userId="341b6fd9-7ba3-442d-9171-e373bbe12d07" providerId="ADAL" clId="{547E0DD7-7176-4109-8771-6FCE549C46E7}" dt="2021-11-02T12:48:22.234" v="324" actId="478"/>
          <ac:picMkLst>
            <pc:docMk/>
            <pc:sldMk cId="566579085" sldId="438"/>
            <ac:picMk id="7" creationId="{1BE1AB08-EE43-432C-9EFC-02C6183CD893}"/>
          </ac:picMkLst>
        </pc:picChg>
        <pc:picChg chg="add">
          <ac:chgData name="Verena Bloch" userId="341b6fd9-7ba3-442d-9171-e373bbe12d07" providerId="ADAL" clId="{547E0DD7-7176-4109-8771-6FCE549C46E7}" dt="2021-11-02T12:48:18.603" v="323"/>
          <ac:picMkLst>
            <pc:docMk/>
            <pc:sldMk cId="566579085" sldId="438"/>
            <ac:picMk id="9" creationId="{1DBB53B9-5C8D-442A-9851-ECD78EEA7D11}"/>
          </ac:picMkLst>
        </pc:picChg>
        <pc:cxnChg chg="del">
          <ac:chgData name="Verena Bloch" userId="341b6fd9-7ba3-442d-9171-e373bbe12d07" providerId="ADAL" clId="{547E0DD7-7176-4109-8771-6FCE549C46E7}" dt="2021-11-02T12:47:48.653" v="321" actId="478"/>
          <ac:cxnSpMkLst>
            <pc:docMk/>
            <pc:sldMk cId="566579085" sldId="438"/>
            <ac:cxnSpMk id="8" creationId="{952F9E64-1474-5B4D-B9BD-95323DBD93E6}"/>
          </ac:cxnSpMkLst>
        </pc:cxnChg>
      </pc:sldChg>
      <pc:sldChg chg="delSp modSp add mod delAnim">
        <pc:chgData name="Verena Bloch" userId="341b6fd9-7ba3-442d-9171-e373bbe12d07" providerId="ADAL" clId="{547E0DD7-7176-4109-8771-6FCE549C46E7}" dt="2021-11-02T12:50:30.005" v="355" actId="1076"/>
        <pc:sldMkLst>
          <pc:docMk/>
          <pc:sldMk cId="1779568340" sldId="439"/>
        </pc:sldMkLst>
        <pc:spChg chg="del">
          <ac:chgData name="Verena Bloch" userId="341b6fd9-7ba3-442d-9171-e373bbe12d07" providerId="ADAL" clId="{547E0DD7-7176-4109-8771-6FCE549C46E7}" dt="2021-11-02T12:49:59.928" v="346" actId="478"/>
          <ac:spMkLst>
            <pc:docMk/>
            <pc:sldMk cId="1779568340" sldId="439"/>
            <ac:spMk id="10" creationId="{42384B56-8B84-4F90-8054-6F18683691A5}"/>
          </ac:spMkLst>
        </pc:spChg>
        <pc:spChg chg="del mod">
          <ac:chgData name="Verena Bloch" userId="341b6fd9-7ba3-442d-9171-e373bbe12d07" providerId="ADAL" clId="{547E0DD7-7176-4109-8771-6FCE549C46E7}" dt="2021-11-02T12:49:56.626" v="344" actId="478"/>
          <ac:spMkLst>
            <pc:docMk/>
            <pc:sldMk cId="1779568340" sldId="439"/>
            <ac:spMk id="11" creationId="{C820D8B1-C3FB-4865-814C-F9C5CD50EAC6}"/>
          </ac:spMkLst>
        </pc:spChg>
        <pc:spChg chg="del">
          <ac:chgData name="Verena Bloch" userId="341b6fd9-7ba3-442d-9171-e373bbe12d07" providerId="ADAL" clId="{547E0DD7-7176-4109-8771-6FCE549C46E7}" dt="2021-11-02T12:49:46.626" v="334" actId="478"/>
          <ac:spMkLst>
            <pc:docMk/>
            <pc:sldMk cId="1779568340" sldId="439"/>
            <ac:spMk id="12" creationId="{9631642B-2FA6-4D9F-B3A0-A7A3C461F95F}"/>
          </ac:spMkLst>
        </pc:spChg>
        <pc:spChg chg="del">
          <ac:chgData name="Verena Bloch" userId="341b6fd9-7ba3-442d-9171-e373bbe12d07" providerId="ADAL" clId="{547E0DD7-7176-4109-8771-6FCE549C46E7}" dt="2021-11-02T12:49:47.562" v="335" actId="478"/>
          <ac:spMkLst>
            <pc:docMk/>
            <pc:sldMk cId="1779568340" sldId="439"/>
            <ac:spMk id="13" creationId="{537D62D6-B72F-44BE-AC81-86234D11627F}"/>
          </ac:spMkLst>
        </pc:spChg>
        <pc:spChg chg="del">
          <ac:chgData name="Verena Bloch" userId="341b6fd9-7ba3-442d-9171-e373bbe12d07" providerId="ADAL" clId="{547E0DD7-7176-4109-8771-6FCE549C46E7}" dt="2021-11-02T12:49:58.258" v="345" actId="478"/>
          <ac:spMkLst>
            <pc:docMk/>
            <pc:sldMk cId="1779568340" sldId="439"/>
            <ac:spMk id="14" creationId="{2AC302B2-D6E0-4EB5-BB96-A4DED6C8D2DC}"/>
          </ac:spMkLst>
        </pc:spChg>
        <pc:spChg chg="mod">
          <ac:chgData name="Verena Bloch" userId="341b6fd9-7ba3-442d-9171-e373bbe12d07" providerId="ADAL" clId="{547E0DD7-7176-4109-8771-6FCE549C46E7}" dt="2021-11-02T12:50:19.052" v="351" actId="1076"/>
          <ac:spMkLst>
            <pc:docMk/>
            <pc:sldMk cId="1779568340" sldId="439"/>
            <ac:spMk id="17" creationId="{EB5527F6-E3B8-49F4-A065-7C4EBC5A39E0}"/>
          </ac:spMkLst>
        </pc:spChg>
        <pc:spChg chg="mod">
          <ac:chgData name="Verena Bloch" userId="341b6fd9-7ba3-442d-9171-e373bbe12d07" providerId="ADAL" clId="{547E0DD7-7176-4109-8771-6FCE549C46E7}" dt="2021-11-02T12:50:12.462" v="349" actId="14100"/>
          <ac:spMkLst>
            <pc:docMk/>
            <pc:sldMk cId="1779568340" sldId="439"/>
            <ac:spMk id="19" creationId="{B2A7C360-D76F-44D2-8161-9A4A47DD3FD2}"/>
          </ac:spMkLst>
        </pc:spChg>
        <pc:graphicFrameChg chg="del mod">
          <ac:chgData name="Verena Bloch" userId="341b6fd9-7ba3-442d-9171-e373bbe12d07" providerId="ADAL" clId="{547E0DD7-7176-4109-8771-6FCE549C46E7}" dt="2021-11-02T12:49:54.121" v="342" actId="478"/>
          <ac:graphicFrameMkLst>
            <pc:docMk/>
            <pc:sldMk cId="1779568340" sldId="439"/>
            <ac:graphicFrameMk id="4" creationId="{A2381433-EEA4-4DB0-ABC1-2886C1B6CA61}"/>
          </ac:graphicFrameMkLst>
        </pc:graphicFrameChg>
        <pc:picChg chg="del">
          <ac:chgData name="Verena Bloch" userId="341b6fd9-7ba3-442d-9171-e373bbe12d07" providerId="ADAL" clId="{547E0DD7-7176-4109-8771-6FCE549C46E7}" dt="2021-11-02T12:50:25.189" v="354" actId="478"/>
          <ac:picMkLst>
            <pc:docMk/>
            <pc:sldMk cId="1779568340" sldId="439"/>
            <ac:picMk id="6" creationId="{7ACADB8E-F0EA-4654-A3FA-458D6081E6E1}"/>
          </ac:picMkLst>
        </pc:picChg>
        <pc:picChg chg="mod">
          <ac:chgData name="Verena Bloch" userId="341b6fd9-7ba3-442d-9171-e373bbe12d07" providerId="ADAL" clId="{547E0DD7-7176-4109-8771-6FCE549C46E7}" dt="2021-11-02T12:50:30.005" v="355" actId="1076"/>
          <ac:picMkLst>
            <pc:docMk/>
            <pc:sldMk cId="1779568340" sldId="439"/>
            <ac:picMk id="15" creationId="{EC8C2C3C-6280-46B1-8B5F-6B4B11AD5A5C}"/>
          </ac:picMkLst>
        </pc:picChg>
        <pc:picChg chg="del">
          <ac:chgData name="Verena Bloch" userId="341b6fd9-7ba3-442d-9171-e373bbe12d07" providerId="ADAL" clId="{547E0DD7-7176-4109-8771-6FCE549C46E7}" dt="2021-11-02T12:49:19.256" v="332" actId="478"/>
          <ac:picMkLst>
            <pc:docMk/>
            <pc:sldMk cId="1779568340" sldId="439"/>
            <ac:picMk id="16" creationId="{493DE242-AF78-4696-9473-8E6B44EBE115}"/>
          </ac:picMkLst>
        </pc:picChg>
        <pc:picChg chg="del">
          <ac:chgData name="Verena Bloch" userId="341b6fd9-7ba3-442d-9171-e373bbe12d07" providerId="ADAL" clId="{547E0DD7-7176-4109-8771-6FCE549C46E7}" dt="2021-11-02T12:50:24.066" v="353" actId="478"/>
          <ac:picMkLst>
            <pc:docMk/>
            <pc:sldMk cId="1779568340" sldId="439"/>
            <ac:picMk id="18" creationId="{E1443C1C-9D36-491D-B69B-BF78DC2C0535}"/>
          </ac:picMkLst>
        </pc:picChg>
      </pc:sldChg>
      <pc:sldChg chg="add del">
        <pc:chgData name="Verena Bloch" userId="341b6fd9-7ba3-442d-9171-e373bbe12d07" providerId="ADAL" clId="{547E0DD7-7176-4109-8771-6FCE549C46E7}" dt="2021-11-02T12:51:17.695" v="368" actId="47"/>
        <pc:sldMkLst>
          <pc:docMk/>
          <pc:sldMk cId="1158626556" sldId="440"/>
        </pc:sldMkLst>
      </pc:sldChg>
      <pc:sldChg chg="addSp delSp modSp add mod delAnim modAnim">
        <pc:chgData name="Verena Bloch" userId="341b6fd9-7ba3-442d-9171-e373bbe12d07" providerId="ADAL" clId="{547E0DD7-7176-4109-8771-6FCE549C46E7}" dt="2021-11-02T12:51:15.684" v="367" actId="1076"/>
        <pc:sldMkLst>
          <pc:docMk/>
          <pc:sldMk cId="3140707186" sldId="441"/>
        </pc:sldMkLst>
        <pc:spChg chg="mod">
          <ac:chgData name="Verena Bloch" userId="341b6fd9-7ba3-442d-9171-e373bbe12d07" providerId="ADAL" clId="{547E0DD7-7176-4109-8771-6FCE549C46E7}" dt="2021-11-02T12:51:01.628" v="364" actId="1076"/>
          <ac:spMkLst>
            <pc:docMk/>
            <pc:sldMk cId="3140707186" sldId="441"/>
            <ac:spMk id="17" creationId="{EB5527F6-E3B8-49F4-A065-7C4EBC5A39E0}"/>
          </ac:spMkLst>
        </pc:spChg>
        <pc:spChg chg="mod">
          <ac:chgData name="Verena Bloch" userId="341b6fd9-7ba3-442d-9171-e373bbe12d07" providerId="ADAL" clId="{547E0DD7-7176-4109-8771-6FCE549C46E7}" dt="2021-11-02T12:51:15.684" v="367" actId="1076"/>
          <ac:spMkLst>
            <pc:docMk/>
            <pc:sldMk cId="3140707186" sldId="441"/>
            <ac:spMk id="19" creationId="{B2A7C360-D76F-44D2-8161-9A4A47DD3FD2}"/>
          </ac:spMkLst>
        </pc:spChg>
        <pc:picChg chg="add mod">
          <ac:chgData name="Verena Bloch" userId="341b6fd9-7ba3-442d-9171-e373bbe12d07" providerId="ADAL" clId="{547E0DD7-7176-4109-8771-6FCE549C46E7}" dt="2021-11-02T12:51:07.285" v="365" actId="1076"/>
          <ac:picMkLst>
            <pc:docMk/>
            <pc:sldMk cId="3140707186" sldId="441"/>
            <ac:picMk id="6" creationId="{059D8747-C53D-4FFD-BDF0-373A7649930A}"/>
          </ac:picMkLst>
        </pc:picChg>
        <pc:picChg chg="del">
          <ac:chgData name="Verena Bloch" userId="341b6fd9-7ba3-442d-9171-e373bbe12d07" providerId="ADAL" clId="{547E0DD7-7176-4109-8771-6FCE549C46E7}" dt="2021-11-02T12:50:39.856" v="357" actId="478"/>
          <ac:picMkLst>
            <pc:docMk/>
            <pc:sldMk cId="3140707186" sldId="441"/>
            <ac:picMk id="15" creationId="{EC8C2C3C-6280-46B1-8B5F-6B4B11AD5A5C}"/>
          </ac:picMkLst>
        </pc:picChg>
      </pc:sldChg>
    </pc:docChg>
  </pc:docChgLst>
  <pc:docChgLst>
    <pc:chgData name="Verena Bloch" userId="341b6fd9-7ba3-442d-9171-e373bbe12d07" providerId="ADAL" clId="{19533CBD-24DA-424D-8448-9619817248F5}"/>
    <pc:docChg chg="custSel addSld delSld modSld sldOrd">
      <pc:chgData name="Verena Bloch" userId="341b6fd9-7ba3-442d-9171-e373bbe12d07" providerId="ADAL" clId="{19533CBD-24DA-424D-8448-9619817248F5}" dt="2021-09-07T19:01:53.229" v="182" actId="5793"/>
      <pc:docMkLst>
        <pc:docMk/>
      </pc:docMkLst>
      <pc:sldChg chg="del">
        <pc:chgData name="Verena Bloch" userId="341b6fd9-7ba3-442d-9171-e373bbe12d07" providerId="ADAL" clId="{19533CBD-24DA-424D-8448-9619817248F5}" dt="2021-09-07T18:31:43.910" v="174" actId="47"/>
        <pc:sldMkLst>
          <pc:docMk/>
          <pc:sldMk cId="1300735541" sldId="324"/>
        </pc:sldMkLst>
      </pc:sldChg>
      <pc:sldChg chg="delSp modSp mod">
        <pc:chgData name="Verena Bloch" userId="341b6fd9-7ba3-442d-9171-e373bbe12d07" providerId="ADAL" clId="{19533CBD-24DA-424D-8448-9619817248F5}" dt="2021-09-07T09:43:33.166" v="121" actId="1076"/>
        <pc:sldMkLst>
          <pc:docMk/>
          <pc:sldMk cId="79642039" sldId="332"/>
        </pc:sldMkLst>
        <pc:spChg chg="mod">
          <ac:chgData name="Verena Bloch" userId="341b6fd9-7ba3-442d-9171-e373bbe12d07" providerId="ADAL" clId="{19533CBD-24DA-424D-8448-9619817248F5}" dt="2021-09-07T09:23:03.672" v="35" actId="6549"/>
          <ac:spMkLst>
            <pc:docMk/>
            <pc:sldMk cId="79642039" sldId="332"/>
            <ac:spMk id="2" creationId="{DDE5CD4C-C971-46E4-B1D2-4BF100361E53}"/>
          </ac:spMkLst>
        </pc:spChg>
        <pc:picChg chg="mod">
          <ac:chgData name="Verena Bloch" userId="341b6fd9-7ba3-442d-9171-e373bbe12d07" providerId="ADAL" clId="{19533CBD-24DA-424D-8448-9619817248F5}" dt="2021-09-07T09:21:25.171" v="16" actId="1076"/>
          <ac:picMkLst>
            <pc:docMk/>
            <pc:sldMk cId="79642039" sldId="332"/>
            <ac:picMk id="6" creationId="{FF089D59-32D6-4972-81FF-22409AF69EEB}"/>
          </ac:picMkLst>
        </pc:picChg>
        <pc:picChg chg="mod">
          <ac:chgData name="Verena Bloch" userId="341b6fd9-7ba3-442d-9171-e373bbe12d07" providerId="ADAL" clId="{19533CBD-24DA-424D-8448-9619817248F5}" dt="2021-09-07T09:43:30.020" v="120" actId="1076"/>
          <ac:picMkLst>
            <pc:docMk/>
            <pc:sldMk cId="79642039" sldId="332"/>
            <ac:picMk id="7" creationId="{872B4758-3CDC-4C85-9A2C-8D80EF91CE99}"/>
          </ac:picMkLst>
        </pc:picChg>
        <pc:picChg chg="mod">
          <ac:chgData name="Verena Bloch" userId="341b6fd9-7ba3-442d-9171-e373bbe12d07" providerId="ADAL" clId="{19533CBD-24DA-424D-8448-9619817248F5}" dt="2021-09-07T09:43:33.166" v="121" actId="1076"/>
          <ac:picMkLst>
            <pc:docMk/>
            <pc:sldMk cId="79642039" sldId="332"/>
            <ac:picMk id="9" creationId="{910EEC27-08DD-4680-9F36-D1D55A034FA4}"/>
          </ac:picMkLst>
        </pc:picChg>
        <pc:picChg chg="del">
          <ac:chgData name="Verena Bloch" userId="341b6fd9-7ba3-442d-9171-e373bbe12d07" providerId="ADAL" clId="{19533CBD-24DA-424D-8448-9619817248F5}" dt="2021-09-07T09:20:51.260" v="1" actId="478"/>
          <ac:picMkLst>
            <pc:docMk/>
            <pc:sldMk cId="79642039" sldId="332"/>
            <ac:picMk id="12" creationId="{BC5B710A-E324-4498-BA8D-47415BDAFBB5}"/>
          </ac:picMkLst>
        </pc:picChg>
      </pc:sldChg>
      <pc:sldChg chg="del">
        <pc:chgData name="Verena Bloch" userId="341b6fd9-7ba3-442d-9171-e373bbe12d07" providerId="ADAL" clId="{19533CBD-24DA-424D-8448-9619817248F5}" dt="2021-09-07T18:31:45.182" v="175" actId="47"/>
        <pc:sldMkLst>
          <pc:docMk/>
          <pc:sldMk cId="2752170640" sldId="333"/>
        </pc:sldMkLst>
      </pc:sldChg>
      <pc:sldChg chg="del modTransition">
        <pc:chgData name="Verena Bloch" userId="341b6fd9-7ba3-442d-9171-e373bbe12d07" providerId="ADAL" clId="{19533CBD-24DA-424D-8448-9619817248F5}" dt="2021-09-07T18:31:37.760" v="173" actId="47"/>
        <pc:sldMkLst>
          <pc:docMk/>
          <pc:sldMk cId="3356908746" sldId="334"/>
        </pc:sldMkLst>
      </pc:sldChg>
      <pc:sldChg chg="addSp modSp">
        <pc:chgData name="Verena Bloch" userId="341b6fd9-7ba3-442d-9171-e373bbe12d07" providerId="ADAL" clId="{19533CBD-24DA-424D-8448-9619817248F5}" dt="2021-09-07T09:45:40.984" v="141"/>
        <pc:sldMkLst>
          <pc:docMk/>
          <pc:sldMk cId="1977368037" sldId="337"/>
        </pc:sldMkLst>
        <pc:picChg chg="add mod">
          <ac:chgData name="Verena Bloch" userId="341b6fd9-7ba3-442d-9171-e373bbe12d07" providerId="ADAL" clId="{19533CBD-24DA-424D-8448-9619817248F5}" dt="2021-09-07T09:45:40.984" v="141"/>
          <ac:picMkLst>
            <pc:docMk/>
            <pc:sldMk cId="1977368037" sldId="337"/>
            <ac:picMk id="6" creationId="{604D9827-2D3A-4051-870F-99E1CDE0BF4A}"/>
          </ac:picMkLst>
        </pc:picChg>
      </pc:sldChg>
      <pc:sldChg chg="addSp modSp">
        <pc:chgData name="Verena Bloch" userId="341b6fd9-7ba3-442d-9171-e373bbe12d07" providerId="ADAL" clId="{19533CBD-24DA-424D-8448-9619817248F5}" dt="2021-09-07T09:45:33.748" v="139"/>
        <pc:sldMkLst>
          <pc:docMk/>
          <pc:sldMk cId="3703711255" sldId="338"/>
        </pc:sldMkLst>
        <pc:picChg chg="add mod">
          <ac:chgData name="Verena Bloch" userId="341b6fd9-7ba3-442d-9171-e373bbe12d07" providerId="ADAL" clId="{19533CBD-24DA-424D-8448-9619817248F5}" dt="2021-09-07T09:45:33.748" v="139"/>
          <ac:picMkLst>
            <pc:docMk/>
            <pc:sldMk cId="3703711255" sldId="338"/>
            <ac:picMk id="12" creationId="{BF6F5428-24AB-4AB2-97DF-B9A3F03737F2}"/>
          </ac:picMkLst>
        </pc:picChg>
      </pc:sldChg>
      <pc:sldChg chg="addSp modSp mod">
        <pc:chgData name="Verena Bloch" userId="341b6fd9-7ba3-442d-9171-e373bbe12d07" providerId="ADAL" clId="{19533CBD-24DA-424D-8448-9619817248F5}" dt="2021-09-07T19:01:53.229" v="182" actId="5793"/>
        <pc:sldMkLst>
          <pc:docMk/>
          <pc:sldMk cId="1409508873" sldId="340"/>
        </pc:sldMkLst>
        <pc:spChg chg="mod">
          <ac:chgData name="Verena Bloch" userId="341b6fd9-7ba3-442d-9171-e373bbe12d07" providerId="ADAL" clId="{19533CBD-24DA-424D-8448-9619817248F5}" dt="2021-09-07T19:01:53.229" v="182" actId="5793"/>
          <ac:spMkLst>
            <pc:docMk/>
            <pc:sldMk cId="1409508873" sldId="340"/>
            <ac:spMk id="9" creationId="{F279C930-91D1-4CC3-B2C6-215C0E043BE3}"/>
          </ac:spMkLst>
        </pc:spChg>
        <pc:picChg chg="add mod">
          <ac:chgData name="Verena Bloch" userId="341b6fd9-7ba3-442d-9171-e373bbe12d07" providerId="ADAL" clId="{19533CBD-24DA-424D-8448-9619817248F5}" dt="2021-09-07T09:45:45.067" v="142"/>
          <ac:picMkLst>
            <pc:docMk/>
            <pc:sldMk cId="1409508873" sldId="340"/>
            <ac:picMk id="7" creationId="{74836E74-D2C1-40D0-B55A-632BEA699382}"/>
          </ac:picMkLst>
        </pc:picChg>
      </pc:sldChg>
      <pc:sldChg chg="addSp modSp">
        <pc:chgData name="Verena Bloch" userId="341b6fd9-7ba3-442d-9171-e373bbe12d07" providerId="ADAL" clId="{19533CBD-24DA-424D-8448-9619817248F5}" dt="2021-09-07T09:45:37.159" v="140"/>
        <pc:sldMkLst>
          <pc:docMk/>
          <pc:sldMk cId="2601018534" sldId="341"/>
        </pc:sldMkLst>
        <pc:picChg chg="add mod">
          <ac:chgData name="Verena Bloch" userId="341b6fd9-7ba3-442d-9171-e373bbe12d07" providerId="ADAL" clId="{19533CBD-24DA-424D-8448-9619817248F5}" dt="2021-09-07T09:45:37.159" v="140"/>
          <ac:picMkLst>
            <pc:docMk/>
            <pc:sldMk cId="2601018534" sldId="341"/>
            <ac:picMk id="14" creationId="{D48478D0-C31B-4DE4-AC9B-8A2FDAAC1D12}"/>
          </ac:picMkLst>
        </pc:picChg>
      </pc:sldChg>
      <pc:sldChg chg="del">
        <pc:chgData name="Verena Bloch" userId="341b6fd9-7ba3-442d-9171-e373bbe12d07" providerId="ADAL" clId="{19533CBD-24DA-424D-8448-9619817248F5}" dt="2021-09-07T09:26:46.378" v="69" actId="47"/>
        <pc:sldMkLst>
          <pc:docMk/>
          <pc:sldMk cId="2614828630" sldId="343"/>
        </pc:sldMkLst>
      </pc:sldChg>
      <pc:sldChg chg="del">
        <pc:chgData name="Verena Bloch" userId="341b6fd9-7ba3-442d-9171-e373bbe12d07" providerId="ADAL" clId="{19533CBD-24DA-424D-8448-9619817248F5}" dt="2021-09-07T09:26:47.195" v="70" actId="47"/>
        <pc:sldMkLst>
          <pc:docMk/>
          <pc:sldMk cId="1450140800" sldId="344"/>
        </pc:sldMkLst>
      </pc:sldChg>
      <pc:sldChg chg="del">
        <pc:chgData name="Verena Bloch" userId="341b6fd9-7ba3-442d-9171-e373bbe12d07" providerId="ADAL" clId="{19533CBD-24DA-424D-8448-9619817248F5}" dt="2021-09-07T09:26:48.203" v="71" actId="47"/>
        <pc:sldMkLst>
          <pc:docMk/>
          <pc:sldMk cId="347350981" sldId="345"/>
        </pc:sldMkLst>
      </pc:sldChg>
      <pc:sldChg chg="del">
        <pc:chgData name="Verena Bloch" userId="341b6fd9-7ba3-442d-9171-e373bbe12d07" providerId="ADAL" clId="{19533CBD-24DA-424D-8448-9619817248F5}" dt="2021-09-07T09:26:48.974" v="72" actId="47"/>
        <pc:sldMkLst>
          <pc:docMk/>
          <pc:sldMk cId="3190823018" sldId="346"/>
        </pc:sldMkLst>
      </pc:sldChg>
      <pc:sldChg chg="del">
        <pc:chgData name="Verena Bloch" userId="341b6fd9-7ba3-442d-9171-e373bbe12d07" providerId="ADAL" clId="{19533CBD-24DA-424D-8448-9619817248F5}" dt="2021-09-07T09:26:49.770" v="73" actId="47"/>
        <pc:sldMkLst>
          <pc:docMk/>
          <pc:sldMk cId="2819665951" sldId="347"/>
        </pc:sldMkLst>
      </pc:sldChg>
      <pc:sldChg chg="del">
        <pc:chgData name="Verena Bloch" userId="341b6fd9-7ba3-442d-9171-e373bbe12d07" providerId="ADAL" clId="{19533CBD-24DA-424D-8448-9619817248F5}" dt="2021-09-07T09:26:45.654" v="68" actId="47"/>
        <pc:sldMkLst>
          <pc:docMk/>
          <pc:sldMk cId="589145792" sldId="348"/>
        </pc:sldMkLst>
      </pc:sldChg>
      <pc:sldChg chg="del">
        <pc:chgData name="Verena Bloch" userId="341b6fd9-7ba3-442d-9171-e373bbe12d07" providerId="ADAL" clId="{19533CBD-24DA-424D-8448-9619817248F5}" dt="2021-09-07T09:26:39.639" v="62" actId="47"/>
        <pc:sldMkLst>
          <pc:docMk/>
          <pc:sldMk cId="4067062264" sldId="351"/>
        </pc:sldMkLst>
      </pc:sldChg>
      <pc:sldChg chg="del">
        <pc:chgData name="Verena Bloch" userId="341b6fd9-7ba3-442d-9171-e373bbe12d07" providerId="ADAL" clId="{19533CBD-24DA-424D-8448-9619817248F5}" dt="2021-09-07T09:26:40.448" v="63" actId="47"/>
        <pc:sldMkLst>
          <pc:docMk/>
          <pc:sldMk cId="3000096030" sldId="352"/>
        </pc:sldMkLst>
      </pc:sldChg>
      <pc:sldChg chg="del">
        <pc:chgData name="Verena Bloch" userId="341b6fd9-7ba3-442d-9171-e373bbe12d07" providerId="ADAL" clId="{19533CBD-24DA-424D-8448-9619817248F5}" dt="2021-09-07T09:26:41.267" v="64" actId="47"/>
        <pc:sldMkLst>
          <pc:docMk/>
          <pc:sldMk cId="1811964842" sldId="353"/>
        </pc:sldMkLst>
      </pc:sldChg>
      <pc:sldChg chg="del">
        <pc:chgData name="Verena Bloch" userId="341b6fd9-7ba3-442d-9171-e373bbe12d07" providerId="ADAL" clId="{19533CBD-24DA-424D-8448-9619817248F5}" dt="2021-09-07T09:26:42.112" v="65" actId="47"/>
        <pc:sldMkLst>
          <pc:docMk/>
          <pc:sldMk cId="3586782200" sldId="354"/>
        </pc:sldMkLst>
      </pc:sldChg>
      <pc:sldChg chg="del">
        <pc:chgData name="Verena Bloch" userId="341b6fd9-7ba3-442d-9171-e373bbe12d07" providerId="ADAL" clId="{19533CBD-24DA-424D-8448-9619817248F5}" dt="2021-09-07T09:26:42.923" v="66" actId="47"/>
        <pc:sldMkLst>
          <pc:docMk/>
          <pc:sldMk cId="3173904303" sldId="355"/>
        </pc:sldMkLst>
      </pc:sldChg>
      <pc:sldChg chg="del">
        <pc:chgData name="Verena Bloch" userId="341b6fd9-7ba3-442d-9171-e373bbe12d07" providerId="ADAL" clId="{19533CBD-24DA-424D-8448-9619817248F5}" dt="2021-09-07T09:26:43.933" v="67" actId="47"/>
        <pc:sldMkLst>
          <pc:docMk/>
          <pc:sldMk cId="2008103758" sldId="356"/>
        </pc:sldMkLst>
      </pc:sldChg>
      <pc:sldChg chg="del">
        <pc:chgData name="Verena Bloch" userId="341b6fd9-7ba3-442d-9171-e373bbe12d07" providerId="ADAL" clId="{19533CBD-24DA-424D-8448-9619817248F5}" dt="2021-09-07T09:26:38.685" v="61" actId="47"/>
        <pc:sldMkLst>
          <pc:docMk/>
          <pc:sldMk cId="900133808" sldId="358"/>
        </pc:sldMkLst>
      </pc:sldChg>
      <pc:sldChg chg="del">
        <pc:chgData name="Verena Bloch" userId="341b6fd9-7ba3-442d-9171-e373bbe12d07" providerId="ADAL" clId="{19533CBD-24DA-424D-8448-9619817248F5}" dt="2021-09-07T09:26:37.351" v="60" actId="47"/>
        <pc:sldMkLst>
          <pc:docMk/>
          <pc:sldMk cId="3234462486" sldId="360"/>
        </pc:sldMkLst>
      </pc:sldChg>
      <pc:sldChg chg="addSp delSp modSp add mod">
        <pc:chgData name="Verena Bloch" userId="341b6fd9-7ba3-442d-9171-e373bbe12d07" providerId="ADAL" clId="{19533CBD-24DA-424D-8448-9619817248F5}" dt="2021-09-07T09:45:19.912" v="137" actId="1076"/>
        <pc:sldMkLst>
          <pc:docMk/>
          <pc:sldMk cId="2746970723" sldId="361"/>
        </pc:sldMkLst>
        <pc:spChg chg="mod">
          <ac:chgData name="Verena Bloch" userId="341b6fd9-7ba3-442d-9171-e373bbe12d07" providerId="ADAL" clId="{19533CBD-24DA-424D-8448-9619817248F5}" dt="2021-09-07T09:23:09.665" v="36" actId="20577"/>
          <ac:spMkLst>
            <pc:docMk/>
            <pc:sldMk cId="2746970723" sldId="361"/>
            <ac:spMk id="2" creationId="{DDE5CD4C-C971-46E4-B1D2-4BF100361E53}"/>
          </ac:spMkLst>
        </pc:spChg>
        <pc:picChg chg="add mod">
          <ac:chgData name="Verena Bloch" userId="341b6fd9-7ba3-442d-9171-e373bbe12d07" providerId="ADAL" clId="{19533CBD-24DA-424D-8448-9619817248F5}" dt="2021-09-07T09:45:19.912" v="137" actId="1076"/>
          <ac:picMkLst>
            <pc:docMk/>
            <pc:sldMk cId="2746970723" sldId="361"/>
            <ac:picMk id="3" creationId="{8D895250-1082-4179-8245-60FCE346C72D}"/>
          </ac:picMkLst>
        </pc:picChg>
        <pc:picChg chg="del">
          <ac:chgData name="Verena Bloch" userId="341b6fd9-7ba3-442d-9171-e373bbe12d07" providerId="ADAL" clId="{19533CBD-24DA-424D-8448-9619817248F5}" dt="2021-09-07T09:21:36.321" v="17" actId="478"/>
          <ac:picMkLst>
            <pc:docMk/>
            <pc:sldMk cId="2746970723" sldId="361"/>
            <ac:picMk id="6" creationId="{FF089D59-32D6-4972-81FF-22409AF69EEB}"/>
          </ac:picMkLst>
        </pc:picChg>
        <pc:picChg chg="del">
          <ac:chgData name="Verena Bloch" userId="341b6fd9-7ba3-442d-9171-e373bbe12d07" providerId="ADAL" clId="{19533CBD-24DA-424D-8448-9619817248F5}" dt="2021-09-07T09:21:37.113" v="18" actId="478"/>
          <ac:picMkLst>
            <pc:docMk/>
            <pc:sldMk cId="2746970723" sldId="361"/>
            <ac:picMk id="7" creationId="{872B4758-3CDC-4C85-9A2C-8D80EF91CE99}"/>
          </ac:picMkLst>
        </pc:picChg>
        <pc:picChg chg="del">
          <ac:chgData name="Verena Bloch" userId="341b6fd9-7ba3-442d-9171-e373bbe12d07" providerId="ADAL" clId="{19533CBD-24DA-424D-8448-9619817248F5}" dt="2021-09-07T09:21:37.803" v="19" actId="478"/>
          <ac:picMkLst>
            <pc:docMk/>
            <pc:sldMk cId="2746970723" sldId="361"/>
            <ac:picMk id="9" creationId="{910EEC27-08DD-4680-9F36-D1D55A034FA4}"/>
          </ac:picMkLst>
        </pc:picChg>
        <pc:picChg chg="mod">
          <ac:chgData name="Verena Bloch" userId="341b6fd9-7ba3-442d-9171-e373bbe12d07" providerId="ADAL" clId="{19533CBD-24DA-424D-8448-9619817248F5}" dt="2021-09-07T09:21:52.221" v="23" actId="1076"/>
          <ac:picMkLst>
            <pc:docMk/>
            <pc:sldMk cId="2746970723" sldId="361"/>
            <ac:picMk id="12" creationId="{BC5B710A-E324-4498-BA8D-47415BDAFBB5}"/>
          </ac:picMkLst>
        </pc:picChg>
      </pc:sldChg>
      <pc:sldChg chg="addSp delSp modSp add mod">
        <pc:chgData name="Verena Bloch" userId="341b6fd9-7ba3-442d-9171-e373bbe12d07" providerId="ADAL" clId="{19533CBD-24DA-424D-8448-9619817248F5}" dt="2021-09-07T09:45:25.427" v="138"/>
        <pc:sldMkLst>
          <pc:docMk/>
          <pc:sldMk cId="1351377259" sldId="362"/>
        </pc:sldMkLst>
        <pc:spChg chg="mod">
          <ac:chgData name="Verena Bloch" userId="341b6fd9-7ba3-442d-9171-e373bbe12d07" providerId="ADAL" clId="{19533CBD-24DA-424D-8448-9619817248F5}" dt="2021-09-07T09:24:02.219" v="38" actId="20577"/>
          <ac:spMkLst>
            <pc:docMk/>
            <pc:sldMk cId="1351377259" sldId="362"/>
            <ac:spMk id="2" creationId="{DDE5CD4C-C971-46E4-B1D2-4BF100361E53}"/>
          </ac:spMkLst>
        </pc:spChg>
        <pc:spChg chg="mod">
          <ac:chgData name="Verena Bloch" userId="341b6fd9-7ba3-442d-9171-e373bbe12d07" providerId="ADAL" clId="{19533CBD-24DA-424D-8448-9619817248F5}" dt="2021-09-07T09:24:21.193" v="52" actId="20577"/>
          <ac:spMkLst>
            <pc:docMk/>
            <pc:sldMk cId="1351377259" sldId="362"/>
            <ac:spMk id="11" creationId="{F3B36A00-2A7E-451E-B0DE-DA649F843398}"/>
          </ac:spMkLst>
        </pc:spChg>
        <pc:picChg chg="add mod">
          <ac:chgData name="Verena Bloch" userId="341b6fd9-7ba3-442d-9171-e373bbe12d07" providerId="ADAL" clId="{19533CBD-24DA-424D-8448-9619817248F5}" dt="2021-09-07T09:25:02.787" v="59" actId="14100"/>
          <ac:picMkLst>
            <pc:docMk/>
            <pc:sldMk cId="1351377259" sldId="362"/>
            <ac:picMk id="3" creationId="{7AB745EF-EC97-4B34-963B-9C00F41F8A0F}"/>
          </ac:picMkLst>
        </pc:picChg>
        <pc:picChg chg="add del mod">
          <ac:chgData name="Verena Bloch" userId="341b6fd9-7ba3-442d-9171-e373bbe12d07" providerId="ADAL" clId="{19533CBD-24DA-424D-8448-9619817248F5}" dt="2021-09-07T09:45:11.529" v="135" actId="478"/>
          <ac:picMkLst>
            <pc:docMk/>
            <pc:sldMk cId="1351377259" sldId="362"/>
            <ac:picMk id="4" creationId="{CD17E966-AD01-4668-9C25-4F160A16211D}"/>
          </ac:picMkLst>
        </pc:picChg>
        <pc:picChg chg="add mod">
          <ac:chgData name="Verena Bloch" userId="341b6fd9-7ba3-442d-9171-e373bbe12d07" providerId="ADAL" clId="{19533CBD-24DA-424D-8448-9619817248F5}" dt="2021-09-07T09:45:25.427" v="138"/>
          <ac:picMkLst>
            <pc:docMk/>
            <pc:sldMk cId="1351377259" sldId="362"/>
            <ac:picMk id="9" creationId="{AEEFED00-AFAD-4F75-9C99-AC9B70DCF214}"/>
          </ac:picMkLst>
        </pc:picChg>
        <pc:picChg chg="del">
          <ac:chgData name="Verena Bloch" userId="341b6fd9-7ba3-442d-9171-e373bbe12d07" providerId="ADAL" clId="{19533CBD-24DA-424D-8448-9619817248F5}" dt="2021-09-07T09:24:23.730" v="53" actId="478"/>
          <ac:picMkLst>
            <pc:docMk/>
            <pc:sldMk cId="1351377259" sldId="362"/>
            <ac:picMk id="12" creationId="{BC5B710A-E324-4498-BA8D-47415BDAFBB5}"/>
          </ac:picMkLst>
        </pc:picChg>
      </pc:sldChg>
      <pc:sldChg chg="addSp delSp modSp add mod modAnim">
        <pc:chgData name="Verena Bloch" userId="341b6fd9-7ba3-442d-9171-e373bbe12d07" providerId="ADAL" clId="{19533CBD-24DA-424D-8448-9619817248F5}" dt="2021-09-07T09:45:48.319" v="143"/>
        <pc:sldMkLst>
          <pc:docMk/>
          <pc:sldMk cId="3224722553" sldId="363"/>
        </pc:sldMkLst>
        <pc:spChg chg="add del mod">
          <ac:chgData name="Verena Bloch" userId="341b6fd9-7ba3-442d-9171-e373bbe12d07" providerId="ADAL" clId="{19533CBD-24DA-424D-8448-9619817248F5}" dt="2021-09-07T09:27:49.706" v="76" actId="478"/>
          <ac:spMkLst>
            <pc:docMk/>
            <pc:sldMk cId="3224722553" sldId="363"/>
            <ac:spMk id="4" creationId="{3270D612-D5CB-44B8-A2F4-EB21FA287753}"/>
          </ac:spMkLst>
        </pc:spChg>
        <pc:spChg chg="del">
          <ac:chgData name="Verena Bloch" userId="341b6fd9-7ba3-442d-9171-e373bbe12d07" providerId="ADAL" clId="{19533CBD-24DA-424D-8448-9619817248F5}" dt="2021-09-07T09:27:47.407" v="75" actId="478"/>
          <ac:spMkLst>
            <pc:docMk/>
            <pc:sldMk cId="3224722553" sldId="363"/>
            <ac:spMk id="9" creationId="{F279C930-91D1-4CC3-B2C6-215C0E043BE3}"/>
          </ac:spMkLst>
        </pc:spChg>
        <pc:spChg chg="add del mod">
          <ac:chgData name="Verena Bloch" userId="341b6fd9-7ba3-442d-9171-e373bbe12d07" providerId="ADAL" clId="{19533CBD-24DA-424D-8448-9619817248F5}" dt="2021-09-07T09:28:07.707" v="82" actId="478"/>
          <ac:spMkLst>
            <pc:docMk/>
            <pc:sldMk cId="3224722553" sldId="363"/>
            <ac:spMk id="10" creationId="{27B31211-34EC-4DD9-A422-2D4BCE6D6956}"/>
          </ac:spMkLst>
        </pc:spChg>
        <pc:spChg chg="add del mod">
          <ac:chgData name="Verena Bloch" userId="341b6fd9-7ba3-442d-9171-e373bbe12d07" providerId="ADAL" clId="{19533CBD-24DA-424D-8448-9619817248F5}" dt="2021-09-07T09:28:04.256" v="81" actId="478"/>
          <ac:spMkLst>
            <pc:docMk/>
            <pc:sldMk cId="3224722553" sldId="363"/>
            <ac:spMk id="11" creationId="{D8EBE622-82DE-4A42-9D53-13A0C9D7C518}"/>
          </ac:spMkLst>
        </pc:spChg>
        <pc:spChg chg="add mod">
          <ac:chgData name="Verena Bloch" userId="341b6fd9-7ba3-442d-9171-e373bbe12d07" providerId="ADAL" clId="{19533CBD-24DA-424D-8448-9619817248F5}" dt="2021-09-07T09:27:56.436" v="78"/>
          <ac:spMkLst>
            <pc:docMk/>
            <pc:sldMk cId="3224722553" sldId="363"/>
            <ac:spMk id="16" creationId="{C68224B8-6B85-439A-AE06-1D9A7B7C9A95}"/>
          </ac:spMkLst>
        </pc:spChg>
        <pc:picChg chg="del">
          <ac:chgData name="Verena Bloch" userId="341b6fd9-7ba3-442d-9171-e373bbe12d07" providerId="ADAL" clId="{19533CBD-24DA-424D-8448-9619817248F5}" dt="2021-09-07T09:27:50.441" v="77" actId="478"/>
          <ac:picMkLst>
            <pc:docMk/>
            <pc:sldMk cId="3224722553" sldId="363"/>
            <ac:picMk id="6" creationId="{C2FDB6E7-2A39-43DD-ADD6-AC947EC76D0F}"/>
          </ac:picMkLst>
        </pc:picChg>
        <pc:picChg chg="add mod">
          <ac:chgData name="Verena Bloch" userId="341b6fd9-7ba3-442d-9171-e373bbe12d07" providerId="ADAL" clId="{19533CBD-24DA-424D-8448-9619817248F5}" dt="2021-09-07T09:45:48.319" v="143"/>
          <ac:picMkLst>
            <pc:docMk/>
            <pc:sldMk cId="3224722553" sldId="363"/>
            <ac:picMk id="12" creationId="{110D1401-88AC-4394-AB9D-90F7C12C2BF7}"/>
          </ac:picMkLst>
        </pc:picChg>
        <pc:picChg chg="add del mod">
          <ac:chgData name="Verena Bloch" userId="341b6fd9-7ba3-442d-9171-e373bbe12d07" providerId="ADAL" clId="{19533CBD-24DA-424D-8448-9619817248F5}" dt="2021-09-07T09:28:01.888" v="79" actId="478"/>
          <ac:picMkLst>
            <pc:docMk/>
            <pc:sldMk cId="3224722553" sldId="363"/>
            <ac:picMk id="12" creationId="{6064F729-9291-4E06-8FE7-102737DDCEDD}"/>
          </ac:picMkLst>
        </pc:picChg>
        <pc:picChg chg="add del mod">
          <ac:chgData name="Verena Bloch" userId="341b6fd9-7ba3-442d-9171-e373bbe12d07" providerId="ADAL" clId="{19533CBD-24DA-424D-8448-9619817248F5}" dt="2021-09-07T09:28:03.088" v="80" actId="478"/>
          <ac:picMkLst>
            <pc:docMk/>
            <pc:sldMk cId="3224722553" sldId="363"/>
            <ac:picMk id="13" creationId="{9DBFB01A-FE95-4D41-94DE-0425B1DC804A}"/>
          </ac:picMkLst>
        </pc:picChg>
        <pc:picChg chg="add mod">
          <ac:chgData name="Verena Bloch" userId="341b6fd9-7ba3-442d-9171-e373bbe12d07" providerId="ADAL" clId="{19533CBD-24DA-424D-8448-9619817248F5}" dt="2021-09-07T09:27:56.436" v="78"/>
          <ac:picMkLst>
            <pc:docMk/>
            <pc:sldMk cId="3224722553" sldId="363"/>
            <ac:picMk id="14" creationId="{5ECC04D2-3D4F-404C-9084-85957EA4DFFB}"/>
          </ac:picMkLst>
        </pc:picChg>
        <pc:picChg chg="add mod">
          <ac:chgData name="Verena Bloch" userId="341b6fd9-7ba3-442d-9171-e373bbe12d07" providerId="ADAL" clId="{19533CBD-24DA-424D-8448-9619817248F5}" dt="2021-09-07T09:27:56.436" v="78"/>
          <ac:picMkLst>
            <pc:docMk/>
            <pc:sldMk cId="3224722553" sldId="363"/>
            <ac:picMk id="15" creationId="{ED335E50-0635-4758-833C-35FD70BC1CE3}"/>
          </ac:picMkLst>
        </pc:picChg>
        <pc:picChg chg="add mod">
          <ac:chgData name="Verena Bloch" userId="341b6fd9-7ba3-442d-9171-e373bbe12d07" providerId="ADAL" clId="{19533CBD-24DA-424D-8448-9619817248F5}" dt="2021-09-07T09:27:56.436" v="78"/>
          <ac:picMkLst>
            <pc:docMk/>
            <pc:sldMk cId="3224722553" sldId="363"/>
            <ac:picMk id="17" creationId="{5EC7C406-402A-4417-8CE0-5803C6479E51}"/>
          </ac:picMkLst>
        </pc:picChg>
        <pc:picChg chg="add mod">
          <ac:chgData name="Verena Bloch" userId="341b6fd9-7ba3-442d-9171-e373bbe12d07" providerId="ADAL" clId="{19533CBD-24DA-424D-8448-9619817248F5}" dt="2021-09-07T09:27:56.436" v="78"/>
          <ac:picMkLst>
            <pc:docMk/>
            <pc:sldMk cId="3224722553" sldId="363"/>
            <ac:picMk id="19" creationId="{05529A7B-3D8C-4C6B-8FE3-08959C0107CE}"/>
          </ac:picMkLst>
        </pc:picChg>
        <pc:picChg chg="add mod">
          <ac:chgData name="Verena Bloch" userId="341b6fd9-7ba3-442d-9171-e373bbe12d07" providerId="ADAL" clId="{19533CBD-24DA-424D-8448-9619817248F5}" dt="2021-09-07T09:27:56.436" v="78"/>
          <ac:picMkLst>
            <pc:docMk/>
            <pc:sldMk cId="3224722553" sldId="363"/>
            <ac:picMk id="20" creationId="{EE0BB2E5-FC7E-47B4-BDD1-9B6D9EF8E1F9}"/>
          </ac:picMkLst>
        </pc:picChg>
        <pc:picChg chg="add mod">
          <ac:chgData name="Verena Bloch" userId="341b6fd9-7ba3-442d-9171-e373bbe12d07" providerId="ADAL" clId="{19533CBD-24DA-424D-8448-9619817248F5}" dt="2021-09-07T09:27:56.436" v="78"/>
          <ac:picMkLst>
            <pc:docMk/>
            <pc:sldMk cId="3224722553" sldId="363"/>
            <ac:picMk id="21" creationId="{F5D54E84-CA21-4243-A67D-14E54447F4F1}"/>
          </ac:picMkLst>
        </pc:picChg>
      </pc:sldChg>
      <pc:sldChg chg="addSp delSp modSp add del mod ord">
        <pc:chgData name="Verena Bloch" userId="341b6fd9-7ba3-442d-9171-e373bbe12d07" providerId="ADAL" clId="{19533CBD-24DA-424D-8448-9619817248F5}" dt="2021-09-07T18:35:10.618" v="176" actId="47"/>
        <pc:sldMkLst>
          <pc:docMk/>
          <pc:sldMk cId="998879901" sldId="364"/>
        </pc:sldMkLst>
        <pc:spChg chg="mod">
          <ac:chgData name="Verena Bloch" userId="341b6fd9-7ba3-442d-9171-e373bbe12d07" providerId="ADAL" clId="{19533CBD-24DA-424D-8448-9619817248F5}" dt="2021-09-07T09:42:55.392" v="118" actId="20577"/>
          <ac:spMkLst>
            <pc:docMk/>
            <pc:sldMk cId="998879901" sldId="364"/>
            <ac:spMk id="2" creationId="{DDE5CD4C-C971-46E4-B1D2-4BF100361E53}"/>
          </ac:spMkLst>
        </pc:spChg>
        <pc:spChg chg="mod">
          <ac:chgData name="Verena Bloch" userId="341b6fd9-7ba3-442d-9171-e373bbe12d07" providerId="ADAL" clId="{19533CBD-24DA-424D-8448-9619817248F5}" dt="2021-09-07T09:42:51.118" v="117" actId="20577"/>
          <ac:spMkLst>
            <pc:docMk/>
            <pc:sldMk cId="998879901" sldId="364"/>
            <ac:spMk id="20" creationId="{7FCA7FB4-2034-42A9-A307-34B279D099FD}"/>
          </ac:spMkLst>
        </pc:spChg>
        <pc:spChg chg="del mod">
          <ac:chgData name="Verena Bloch" userId="341b6fd9-7ba3-442d-9171-e373bbe12d07" providerId="ADAL" clId="{19533CBD-24DA-424D-8448-9619817248F5}" dt="2021-09-07T09:28:58.522" v="90" actId="478"/>
          <ac:spMkLst>
            <pc:docMk/>
            <pc:sldMk cId="998879901" sldId="364"/>
            <ac:spMk id="24" creationId="{D2BF7D70-4F1F-4B17-A88B-ACEF5B8EB4D9}"/>
          </ac:spMkLst>
        </pc:spChg>
        <pc:spChg chg="del">
          <ac:chgData name="Verena Bloch" userId="341b6fd9-7ba3-442d-9171-e373bbe12d07" providerId="ADAL" clId="{19533CBD-24DA-424D-8448-9619817248F5}" dt="2021-09-07T09:28:56.187" v="87" actId="478"/>
          <ac:spMkLst>
            <pc:docMk/>
            <pc:sldMk cId="998879901" sldId="364"/>
            <ac:spMk id="28" creationId="{0C992316-86C9-4594-BC75-3460069B5FB3}"/>
          </ac:spMkLst>
        </pc:spChg>
        <pc:grpChg chg="del">
          <ac:chgData name="Verena Bloch" userId="341b6fd9-7ba3-442d-9171-e373bbe12d07" providerId="ADAL" clId="{19533CBD-24DA-424D-8448-9619817248F5}" dt="2021-09-07T09:28:59.184" v="91" actId="478"/>
          <ac:grpSpMkLst>
            <pc:docMk/>
            <pc:sldMk cId="998879901" sldId="364"/>
            <ac:grpSpMk id="21" creationId="{64BF9D01-7ACC-409D-B514-BD3B2F668459}"/>
          </ac:grpSpMkLst>
        </pc:grpChg>
        <pc:grpChg chg="del">
          <ac:chgData name="Verena Bloch" userId="341b6fd9-7ba3-442d-9171-e373bbe12d07" providerId="ADAL" clId="{19533CBD-24DA-424D-8448-9619817248F5}" dt="2021-09-07T09:28:56.882" v="88" actId="478"/>
          <ac:grpSpMkLst>
            <pc:docMk/>
            <pc:sldMk cId="998879901" sldId="364"/>
            <ac:grpSpMk id="25" creationId="{46D77C5E-5473-4B20-9F27-8CB9DDD74FD9}"/>
          </ac:grpSpMkLst>
        </pc:grpChg>
        <pc:picChg chg="add mod">
          <ac:chgData name="Verena Bloch" userId="341b6fd9-7ba3-442d-9171-e373bbe12d07" providerId="ADAL" clId="{19533CBD-24DA-424D-8448-9619817248F5}" dt="2021-09-07T09:48:45.693" v="144"/>
          <ac:picMkLst>
            <pc:docMk/>
            <pc:sldMk cId="998879901" sldId="364"/>
            <ac:picMk id="6" creationId="{7BE5C3B3-C6ED-4BF1-B1E7-C6B0951AD684}"/>
          </ac:picMkLst>
        </pc:picChg>
      </pc:sldChg>
      <pc:sldChg chg="addSp delSp modSp add mod ord">
        <pc:chgData name="Verena Bloch" userId="341b6fd9-7ba3-442d-9171-e373bbe12d07" providerId="ADAL" clId="{19533CBD-24DA-424D-8448-9619817248F5}" dt="2021-09-07T18:31:03.667" v="170"/>
        <pc:sldMkLst>
          <pc:docMk/>
          <pc:sldMk cId="2545743497" sldId="365"/>
        </pc:sldMkLst>
        <pc:spChg chg="del">
          <ac:chgData name="Verena Bloch" userId="341b6fd9-7ba3-442d-9171-e373bbe12d07" providerId="ADAL" clId="{19533CBD-24DA-424D-8448-9619817248F5}" dt="2021-09-07T17:55:21.457" v="147" actId="478"/>
          <ac:spMkLst>
            <pc:docMk/>
            <pc:sldMk cId="2545743497" sldId="365"/>
            <ac:spMk id="2" creationId="{DDE5CD4C-C971-46E4-B1D2-4BF100361E53}"/>
          </ac:spMkLst>
        </pc:spChg>
        <pc:spChg chg="add del mod">
          <ac:chgData name="Verena Bloch" userId="341b6fd9-7ba3-442d-9171-e373bbe12d07" providerId="ADAL" clId="{19533CBD-24DA-424D-8448-9619817248F5}" dt="2021-09-07T17:55:23.175" v="148" actId="478"/>
          <ac:spMkLst>
            <pc:docMk/>
            <pc:sldMk cId="2545743497" sldId="365"/>
            <ac:spMk id="4" creationId="{3B76835C-00B0-4CD9-ADF3-ABC25DD0269F}"/>
          </ac:spMkLst>
        </pc:spChg>
        <pc:picChg chg="del">
          <ac:chgData name="Verena Bloch" userId="341b6fd9-7ba3-442d-9171-e373bbe12d07" providerId="ADAL" clId="{19533CBD-24DA-424D-8448-9619817248F5}" dt="2021-09-07T17:55:16.002" v="146" actId="478"/>
          <ac:picMkLst>
            <pc:docMk/>
            <pc:sldMk cId="2545743497" sldId="365"/>
            <ac:picMk id="5" creationId="{6B1BCD07-7ACE-43CC-89B7-CFA46EEE0AF0}"/>
          </ac:picMkLst>
        </pc:picChg>
        <pc:picChg chg="add del mod modCrop">
          <ac:chgData name="Verena Bloch" userId="341b6fd9-7ba3-442d-9171-e373bbe12d07" providerId="ADAL" clId="{19533CBD-24DA-424D-8448-9619817248F5}" dt="2021-09-07T18:28:34.309" v="153" actId="478"/>
          <ac:picMkLst>
            <pc:docMk/>
            <pc:sldMk cId="2545743497" sldId="365"/>
            <ac:picMk id="7" creationId="{334A363F-2CE4-4D80-BE64-B0CD63A2AD36}"/>
          </ac:picMkLst>
        </pc:picChg>
        <pc:picChg chg="add mod">
          <ac:chgData name="Verena Bloch" userId="341b6fd9-7ba3-442d-9171-e373bbe12d07" providerId="ADAL" clId="{19533CBD-24DA-424D-8448-9619817248F5}" dt="2021-09-07T18:28:42.762" v="156" actId="14100"/>
          <ac:picMkLst>
            <pc:docMk/>
            <pc:sldMk cId="2545743497" sldId="365"/>
            <ac:picMk id="9" creationId="{216B2B29-095B-4C7D-81B4-753A4396AA2B}"/>
          </ac:picMkLst>
        </pc:picChg>
      </pc:sldChg>
      <pc:sldChg chg="addSp delSp modSp add mod ord">
        <pc:chgData name="Verena Bloch" userId="341b6fd9-7ba3-442d-9171-e373bbe12d07" providerId="ADAL" clId="{19533CBD-24DA-424D-8448-9619817248F5}" dt="2021-09-07T18:31:08.947" v="172"/>
        <pc:sldMkLst>
          <pc:docMk/>
          <pc:sldMk cId="720613861" sldId="366"/>
        </pc:sldMkLst>
        <pc:picChg chg="add mod">
          <ac:chgData name="Verena Bloch" userId="341b6fd9-7ba3-442d-9171-e373bbe12d07" providerId="ADAL" clId="{19533CBD-24DA-424D-8448-9619817248F5}" dt="2021-09-07T18:29:23.264" v="164" actId="1076"/>
          <ac:picMkLst>
            <pc:docMk/>
            <pc:sldMk cId="720613861" sldId="366"/>
            <ac:picMk id="2" creationId="{ED89F1B8-0E83-4169-8D91-29EB539EC11E}"/>
          </ac:picMkLst>
        </pc:picChg>
        <pc:picChg chg="del">
          <ac:chgData name="Verena Bloch" userId="341b6fd9-7ba3-442d-9171-e373bbe12d07" providerId="ADAL" clId="{19533CBD-24DA-424D-8448-9619817248F5}" dt="2021-09-07T18:28:53.766" v="158" actId="478"/>
          <ac:picMkLst>
            <pc:docMk/>
            <pc:sldMk cId="720613861" sldId="366"/>
            <ac:picMk id="9" creationId="{216B2B29-095B-4C7D-81B4-753A4396AA2B}"/>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6AB9DA-5513-4B4B-9256-DB4291C780A6}" type="doc">
      <dgm:prSet loTypeId="urn:microsoft.com/office/officeart/2005/8/layout/pyramid1" loCatId="pyramid" qsTypeId="urn:microsoft.com/office/officeart/2005/8/quickstyle/simple1" qsCatId="simple" csTypeId="urn:microsoft.com/office/officeart/2005/8/colors/accent1_2" csCatId="accent1" phldr="1"/>
      <dgm:spPr/>
    </dgm:pt>
    <dgm:pt modelId="{CC2AE300-DC72-4397-A701-BC4F3D85052F}">
      <dgm:prSet phldrT="[Text]" custT="1"/>
      <dgm:spPr/>
      <dgm:t>
        <a:bodyPr/>
        <a:lstStyle/>
        <a:p>
          <a:r>
            <a:rPr lang="de-DE" sz="2000" dirty="0" err="1">
              <a:solidFill>
                <a:schemeClr val="bg1"/>
              </a:solidFill>
            </a:rPr>
            <a:t>Tertiary</a:t>
          </a:r>
          <a:endParaRPr lang="de-DE" sz="2000" dirty="0">
            <a:solidFill>
              <a:schemeClr val="bg1"/>
            </a:solidFill>
          </a:endParaRPr>
        </a:p>
      </dgm:t>
    </dgm:pt>
    <dgm:pt modelId="{6676A868-CCD5-4A49-ADE0-8B1856E0F1DD}" type="parTrans" cxnId="{5E0F5D08-BF8C-4C0D-A502-C94D2B62CE6E}">
      <dgm:prSet/>
      <dgm:spPr/>
      <dgm:t>
        <a:bodyPr/>
        <a:lstStyle/>
        <a:p>
          <a:endParaRPr lang="de-DE"/>
        </a:p>
      </dgm:t>
    </dgm:pt>
    <dgm:pt modelId="{747E4CEF-CFFF-48A7-A01A-EA03767C23B4}" type="sibTrans" cxnId="{5E0F5D08-BF8C-4C0D-A502-C94D2B62CE6E}">
      <dgm:prSet/>
      <dgm:spPr/>
      <dgm:t>
        <a:bodyPr/>
        <a:lstStyle/>
        <a:p>
          <a:endParaRPr lang="de-DE"/>
        </a:p>
      </dgm:t>
    </dgm:pt>
    <dgm:pt modelId="{BB3CBABC-A3BE-4A66-8C8A-75518EEEEA63}">
      <dgm:prSet phldrT="[Text]" custT="1"/>
      <dgm:spPr/>
      <dgm:t>
        <a:bodyPr/>
        <a:lstStyle/>
        <a:p>
          <a:r>
            <a:rPr lang="de-DE" sz="2400" dirty="0" err="1">
              <a:solidFill>
                <a:schemeClr val="bg1"/>
              </a:solidFill>
            </a:rPr>
            <a:t>Secondary</a:t>
          </a:r>
          <a:endParaRPr lang="de-DE" sz="2400" dirty="0">
            <a:solidFill>
              <a:schemeClr val="bg1"/>
            </a:solidFill>
          </a:endParaRPr>
        </a:p>
      </dgm:t>
    </dgm:pt>
    <dgm:pt modelId="{3A7B00E4-A8FA-423B-B134-A0308D32BC35}" type="parTrans" cxnId="{3D0EF492-89F1-4C2F-9E08-6E68F04A697D}">
      <dgm:prSet/>
      <dgm:spPr/>
      <dgm:t>
        <a:bodyPr/>
        <a:lstStyle/>
        <a:p>
          <a:endParaRPr lang="de-DE"/>
        </a:p>
      </dgm:t>
    </dgm:pt>
    <dgm:pt modelId="{D951DC5A-3962-42BE-AF75-841FBE590349}" type="sibTrans" cxnId="{3D0EF492-89F1-4C2F-9E08-6E68F04A697D}">
      <dgm:prSet/>
      <dgm:spPr/>
      <dgm:t>
        <a:bodyPr/>
        <a:lstStyle/>
        <a:p>
          <a:endParaRPr lang="de-DE"/>
        </a:p>
      </dgm:t>
    </dgm:pt>
    <dgm:pt modelId="{C05FDD2A-4FA3-403D-AE04-DDD456F306AB}">
      <dgm:prSet phldrT="[Text]" custT="1"/>
      <dgm:spPr/>
      <dgm:t>
        <a:bodyPr/>
        <a:lstStyle/>
        <a:p>
          <a:r>
            <a:rPr lang="de-DE" sz="2400" dirty="0">
              <a:solidFill>
                <a:schemeClr val="bg1"/>
              </a:solidFill>
            </a:rPr>
            <a:t>Primary</a:t>
          </a:r>
          <a:r>
            <a:rPr lang="de-DE" sz="3700" dirty="0">
              <a:solidFill>
                <a:schemeClr val="bg1"/>
              </a:solidFill>
            </a:rPr>
            <a:t> </a:t>
          </a:r>
        </a:p>
      </dgm:t>
    </dgm:pt>
    <dgm:pt modelId="{B45DD61F-7778-4C8D-862C-74A8E16A8633}" type="parTrans" cxnId="{237A3A0C-B6E6-4E26-BE37-DFE7CE4E82BB}">
      <dgm:prSet/>
      <dgm:spPr/>
      <dgm:t>
        <a:bodyPr/>
        <a:lstStyle/>
        <a:p>
          <a:endParaRPr lang="de-DE"/>
        </a:p>
      </dgm:t>
    </dgm:pt>
    <dgm:pt modelId="{8D2AC30C-08FB-402F-B23F-DD120BA1C5EB}" type="sibTrans" cxnId="{237A3A0C-B6E6-4E26-BE37-DFE7CE4E82BB}">
      <dgm:prSet/>
      <dgm:spPr/>
      <dgm:t>
        <a:bodyPr/>
        <a:lstStyle/>
        <a:p>
          <a:endParaRPr lang="de-DE"/>
        </a:p>
      </dgm:t>
    </dgm:pt>
    <dgm:pt modelId="{4E31980A-7207-4463-AFD9-DB37DB96CC06}" type="pres">
      <dgm:prSet presAssocID="{6C6AB9DA-5513-4B4B-9256-DB4291C780A6}" presName="Name0" presStyleCnt="0">
        <dgm:presLayoutVars>
          <dgm:dir/>
          <dgm:animLvl val="lvl"/>
          <dgm:resizeHandles val="exact"/>
        </dgm:presLayoutVars>
      </dgm:prSet>
      <dgm:spPr/>
    </dgm:pt>
    <dgm:pt modelId="{8F1192F1-9C64-42CE-86A9-D21EF98B812C}" type="pres">
      <dgm:prSet presAssocID="{CC2AE300-DC72-4397-A701-BC4F3D85052F}" presName="Name8" presStyleCnt="0"/>
      <dgm:spPr/>
    </dgm:pt>
    <dgm:pt modelId="{956CDDF9-7F1D-4727-B21A-C36AA423FA46}" type="pres">
      <dgm:prSet presAssocID="{CC2AE300-DC72-4397-A701-BC4F3D85052F}" presName="level" presStyleLbl="node1" presStyleIdx="0" presStyleCnt="3">
        <dgm:presLayoutVars>
          <dgm:chMax val="1"/>
          <dgm:bulletEnabled val="1"/>
        </dgm:presLayoutVars>
      </dgm:prSet>
      <dgm:spPr/>
    </dgm:pt>
    <dgm:pt modelId="{92E6464D-5497-4090-B471-EBA0F215E812}" type="pres">
      <dgm:prSet presAssocID="{CC2AE300-DC72-4397-A701-BC4F3D85052F}" presName="levelTx" presStyleLbl="revTx" presStyleIdx="0" presStyleCnt="0">
        <dgm:presLayoutVars>
          <dgm:chMax val="1"/>
          <dgm:bulletEnabled val="1"/>
        </dgm:presLayoutVars>
      </dgm:prSet>
      <dgm:spPr/>
    </dgm:pt>
    <dgm:pt modelId="{739EED0F-318B-46EE-9CDB-5A6CFF12C7DE}" type="pres">
      <dgm:prSet presAssocID="{BB3CBABC-A3BE-4A66-8C8A-75518EEEEA63}" presName="Name8" presStyleCnt="0"/>
      <dgm:spPr/>
    </dgm:pt>
    <dgm:pt modelId="{7DE7698A-8D7D-41CF-8D52-A80C8343F21D}" type="pres">
      <dgm:prSet presAssocID="{BB3CBABC-A3BE-4A66-8C8A-75518EEEEA63}" presName="level" presStyleLbl="node1" presStyleIdx="1" presStyleCnt="3">
        <dgm:presLayoutVars>
          <dgm:chMax val="1"/>
          <dgm:bulletEnabled val="1"/>
        </dgm:presLayoutVars>
      </dgm:prSet>
      <dgm:spPr/>
    </dgm:pt>
    <dgm:pt modelId="{4BAF9966-CD75-4264-8CBF-1E988ABE7D69}" type="pres">
      <dgm:prSet presAssocID="{BB3CBABC-A3BE-4A66-8C8A-75518EEEEA63}" presName="levelTx" presStyleLbl="revTx" presStyleIdx="0" presStyleCnt="0">
        <dgm:presLayoutVars>
          <dgm:chMax val="1"/>
          <dgm:bulletEnabled val="1"/>
        </dgm:presLayoutVars>
      </dgm:prSet>
      <dgm:spPr/>
    </dgm:pt>
    <dgm:pt modelId="{88146128-BF9E-4610-9170-9FA4CD145E22}" type="pres">
      <dgm:prSet presAssocID="{C05FDD2A-4FA3-403D-AE04-DDD456F306AB}" presName="Name8" presStyleCnt="0"/>
      <dgm:spPr/>
    </dgm:pt>
    <dgm:pt modelId="{7BEDDC9A-D6ED-4AB4-8B51-2A7929F5D94F}" type="pres">
      <dgm:prSet presAssocID="{C05FDD2A-4FA3-403D-AE04-DDD456F306AB}" presName="level" presStyleLbl="node1" presStyleIdx="2" presStyleCnt="3" custLinFactNeighborX="-4614">
        <dgm:presLayoutVars>
          <dgm:chMax val="1"/>
          <dgm:bulletEnabled val="1"/>
        </dgm:presLayoutVars>
      </dgm:prSet>
      <dgm:spPr/>
    </dgm:pt>
    <dgm:pt modelId="{28D1364E-2228-4B95-8D26-06CB862B9A3E}" type="pres">
      <dgm:prSet presAssocID="{C05FDD2A-4FA3-403D-AE04-DDD456F306AB}" presName="levelTx" presStyleLbl="revTx" presStyleIdx="0" presStyleCnt="0">
        <dgm:presLayoutVars>
          <dgm:chMax val="1"/>
          <dgm:bulletEnabled val="1"/>
        </dgm:presLayoutVars>
      </dgm:prSet>
      <dgm:spPr/>
    </dgm:pt>
  </dgm:ptLst>
  <dgm:cxnLst>
    <dgm:cxn modelId="{5E0F5D08-BF8C-4C0D-A502-C94D2B62CE6E}" srcId="{6C6AB9DA-5513-4B4B-9256-DB4291C780A6}" destId="{CC2AE300-DC72-4397-A701-BC4F3D85052F}" srcOrd="0" destOrd="0" parTransId="{6676A868-CCD5-4A49-ADE0-8B1856E0F1DD}" sibTransId="{747E4CEF-CFFF-48A7-A01A-EA03767C23B4}"/>
    <dgm:cxn modelId="{237A3A0C-B6E6-4E26-BE37-DFE7CE4E82BB}" srcId="{6C6AB9DA-5513-4B4B-9256-DB4291C780A6}" destId="{C05FDD2A-4FA3-403D-AE04-DDD456F306AB}" srcOrd="2" destOrd="0" parTransId="{B45DD61F-7778-4C8D-862C-74A8E16A8633}" sibTransId="{8D2AC30C-08FB-402F-B23F-DD120BA1C5EB}"/>
    <dgm:cxn modelId="{CE1A6F39-47B1-4CFC-971D-D775215A0643}" type="presOf" srcId="{BB3CBABC-A3BE-4A66-8C8A-75518EEEEA63}" destId="{4BAF9966-CD75-4264-8CBF-1E988ABE7D69}" srcOrd="1" destOrd="0" presId="urn:microsoft.com/office/officeart/2005/8/layout/pyramid1"/>
    <dgm:cxn modelId="{B83B8B5D-293F-444A-BE03-54B730817697}" type="presOf" srcId="{C05FDD2A-4FA3-403D-AE04-DDD456F306AB}" destId="{28D1364E-2228-4B95-8D26-06CB862B9A3E}" srcOrd="1" destOrd="0" presId="urn:microsoft.com/office/officeart/2005/8/layout/pyramid1"/>
    <dgm:cxn modelId="{E581EA7A-C78E-44B8-8DE6-01B1ED31E7F1}" type="presOf" srcId="{C05FDD2A-4FA3-403D-AE04-DDD456F306AB}" destId="{7BEDDC9A-D6ED-4AB4-8B51-2A7929F5D94F}" srcOrd="0" destOrd="0" presId="urn:microsoft.com/office/officeart/2005/8/layout/pyramid1"/>
    <dgm:cxn modelId="{EDAE348D-6BA7-45F0-BDDB-96800160CE3B}" type="presOf" srcId="{6C6AB9DA-5513-4B4B-9256-DB4291C780A6}" destId="{4E31980A-7207-4463-AFD9-DB37DB96CC06}" srcOrd="0" destOrd="0" presId="urn:microsoft.com/office/officeart/2005/8/layout/pyramid1"/>
    <dgm:cxn modelId="{3D0EF492-89F1-4C2F-9E08-6E68F04A697D}" srcId="{6C6AB9DA-5513-4B4B-9256-DB4291C780A6}" destId="{BB3CBABC-A3BE-4A66-8C8A-75518EEEEA63}" srcOrd="1" destOrd="0" parTransId="{3A7B00E4-A8FA-423B-B134-A0308D32BC35}" sibTransId="{D951DC5A-3962-42BE-AF75-841FBE590349}"/>
    <dgm:cxn modelId="{D49ADCB1-9A24-46AD-B6B8-340BEFD30E50}" type="presOf" srcId="{CC2AE300-DC72-4397-A701-BC4F3D85052F}" destId="{956CDDF9-7F1D-4727-B21A-C36AA423FA46}" srcOrd="0" destOrd="0" presId="urn:microsoft.com/office/officeart/2005/8/layout/pyramid1"/>
    <dgm:cxn modelId="{AE7A05BC-021C-4281-BD56-DA230F10A5A6}" type="presOf" srcId="{CC2AE300-DC72-4397-A701-BC4F3D85052F}" destId="{92E6464D-5497-4090-B471-EBA0F215E812}" srcOrd="1" destOrd="0" presId="urn:microsoft.com/office/officeart/2005/8/layout/pyramid1"/>
    <dgm:cxn modelId="{128335C8-6A02-423A-9D8F-30A6C5E1D875}" type="presOf" srcId="{BB3CBABC-A3BE-4A66-8C8A-75518EEEEA63}" destId="{7DE7698A-8D7D-41CF-8D52-A80C8343F21D}" srcOrd="0" destOrd="0" presId="urn:microsoft.com/office/officeart/2005/8/layout/pyramid1"/>
    <dgm:cxn modelId="{7CEE57DE-6CCA-4B29-864B-3375EDED1236}" type="presParOf" srcId="{4E31980A-7207-4463-AFD9-DB37DB96CC06}" destId="{8F1192F1-9C64-42CE-86A9-D21EF98B812C}" srcOrd="0" destOrd="0" presId="urn:microsoft.com/office/officeart/2005/8/layout/pyramid1"/>
    <dgm:cxn modelId="{D671045B-F10C-4A7C-A98E-758D8CA2C75E}" type="presParOf" srcId="{8F1192F1-9C64-42CE-86A9-D21EF98B812C}" destId="{956CDDF9-7F1D-4727-B21A-C36AA423FA46}" srcOrd="0" destOrd="0" presId="urn:microsoft.com/office/officeart/2005/8/layout/pyramid1"/>
    <dgm:cxn modelId="{1D8B730E-A654-4CF7-A5DB-C55A02EC7385}" type="presParOf" srcId="{8F1192F1-9C64-42CE-86A9-D21EF98B812C}" destId="{92E6464D-5497-4090-B471-EBA0F215E812}" srcOrd="1" destOrd="0" presId="urn:microsoft.com/office/officeart/2005/8/layout/pyramid1"/>
    <dgm:cxn modelId="{9E81567C-6CE1-4A44-B1DA-B617313A19DD}" type="presParOf" srcId="{4E31980A-7207-4463-AFD9-DB37DB96CC06}" destId="{739EED0F-318B-46EE-9CDB-5A6CFF12C7DE}" srcOrd="1" destOrd="0" presId="urn:microsoft.com/office/officeart/2005/8/layout/pyramid1"/>
    <dgm:cxn modelId="{314117ED-9063-4B2E-8F39-9784DCBD7EE4}" type="presParOf" srcId="{739EED0F-318B-46EE-9CDB-5A6CFF12C7DE}" destId="{7DE7698A-8D7D-41CF-8D52-A80C8343F21D}" srcOrd="0" destOrd="0" presId="urn:microsoft.com/office/officeart/2005/8/layout/pyramid1"/>
    <dgm:cxn modelId="{FE65178D-8C78-4D88-8F25-B38CA9220522}" type="presParOf" srcId="{739EED0F-318B-46EE-9CDB-5A6CFF12C7DE}" destId="{4BAF9966-CD75-4264-8CBF-1E988ABE7D69}" srcOrd="1" destOrd="0" presId="urn:microsoft.com/office/officeart/2005/8/layout/pyramid1"/>
    <dgm:cxn modelId="{4356F917-B723-4D83-B3B1-B8912D2A5C4C}" type="presParOf" srcId="{4E31980A-7207-4463-AFD9-DB37DB96CC06}" destId="{88146128-BF9E-4610-9170-9FA4CD145E22}" srcOrd="2" destOrd="0" presId="urn:microsoft.com/office/officeart/2005/8/layout/pyramid1"/>
    <dgm:cxn modelId="{C1759F88-92BF-4A84-9F92-2BB85C160618}" type="presParOf" srcId="{88146128-BF9E-4610-9170-9FA4CD145E22}" destId="{7BEDDC9A-D6ED-4AB4-8B51-2A7929F5D94F}" srcOrd="0" destOrd="0" presId="urn:microsoft.com/office/officeart/2005/8/layout/pyramid1"/>
    <dgm:cxn modelId="{CF0BFC5C-044B-4438-A3E4-5BB638E509FB}" type="presParOf" srcId="{88146128-BF9E-4610-9170-9FA4CD145E22}" destId="{28D1364E-2228-4B95-8D26-06CB862B9A3E}"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706992-9BE5-4EA0-B477-7B6AB5AFBB49}" type="doc">
      <dgm:prSet loTypeId="urn:microsoft.com/office/officeart/2005/8/layout/default" loCatId="list" qsTypeId="urn:microsoft.com/office/officeart/2005/8/quickstyle/3d4" qsCatId="3D" csTypeId="urn:microsoft.com/office/officeart/2005/8/colors/colorful2" csCatId="colorful" phldr="1"/>
      <dgm:spPr/>
      <dgm:t>
        <a:bodyPr/>
        <a:lstStyle/>
        <a:p>
          <a:endParaRPr lang="de-DE"/>
        </a:p>
      </dgm:t>
    </dgm:pt>
    <dgm:pt modelId="{A036621A-4B36-4334-A4D3-E00C03B629E5}">
      <dgm:prSet phldrT="[Text]"/>
      <dgm:spPr/>
      <dgm:t>
        <a:bodyPr/>
        <a:lstStyle/>
        <a:p>
          <a:r>
            <a:rPr lang="de-DE" dirty="0"/>
            <a:t>Non-violent </a:t>
          </a:r>
          <a:r>
            <a:rPr lang="de-DE" dirty="0" err="1"/>
            <a:t>discipline</a:t>
          </a:r>
          <a:r>
            <a:rPr lang="de-DE" dirty="0"/>
            <a:t> </a:t>
          </a:r>
          <a:r>
            <a:rPr lang="de-DE" dirty="0" err="1"/>
            <a:t>by</a:t>
          </a:r>
          <a:r>
            <a:rPr lang="de-DE" dirty="0"/>
            <a:t> </a:t>
          </a:r>
          <a:r>
            <a:rPr lang="de-DE" dirty="0" err="1"/>
            <a:t>caregivers</a:t>
          </a:r>
          <a:r>
            <a:rPr lang="de-DE" dirty="0"/>
            <a:t>, </a:t>
          </a:r>
          <a:r>
            <a:rPr lang="de-DE" dirty="0" err="1"/>
            <a:t>past</a:t>
          </a:r>
          <a:r>
            <a:rPr lang="de-DE" dirty="0"/>
            <a:t> </a:t>
          </a:r>
          <a:r>
            <a:rPr lang="de-DE" dirty="0" err="1"/>
            <a:t>month</a:t>
          </a:r>
          <a:endParaRPr lang="de-DE" dirty="0"/>
        </a:p>
      </dgm:t>
    </dgm:pt>
    <dgm:pt modelId="{54874958-25B8-4E72-BC04-6F3180846945}" type="parTrans" cxnId="{F500752F-25CA-4D82-8B33-01D2384CB43D}">
      <dgm:prSet/>
      <dgm:spPr/>
      <dgm:t>
        <a:bodyPr/>
        <a:lstStyle/>
        <a:p>
          <a:endParaRPr lang="de-DE"/>
        </a:p>
      </dgm:t>
    </dgm:pt>
    <dgm:pt modelId="{4C61C50B-3BA6-49A0-9882-1039E9B48BD2}" type="sibTrans" cxnId="{F500752F-25CA-4D82-8B33-01D2384CB43D}">
      <dgm:prSet/>
      <dgm:spPr/>
      <dgm:t>
        <a:bodyPr/>
        <a:lstStyle/>
        <a:p>
          <a:endParaRPr lang="de-DE"/>
        </a:p>
      </dgm:t>
    </dgm:pt>
    <dgm:pt modelId="{923285D5-04DF-4FDA-A613-6A1A9773BF33}">
      <dgm:prSet phldrT="[Text]"/>
      <dgm:spPr/>
      <dgm:t>
        <a:bodyPr/>
        <a:lstStyle/>
        <a:p>
          <a:r>
            <a:rPr lang="de-DE" dirty="0"/>
            <a:t>Early </a:t>
          </a:r>
          <a:r>
            <a:rPr lang="de-DE" dirty="0" err="1"/>
            <a:t>childhood</a:t>
          </a:r>
          <a:r>
            <a:rPr lang="de-DE" dirty="0"/>
            <a:t> </a:t>
          </a:r>
          <a:r>
            <a:rPr lang="de-DE" dirty="0" err="1"/>
            <a:t>caregiver</a:t>
          </a:r>
          <a:r>
            <a:rPr lang="de-DE" dirty="0"/>
            <a:t> </a:t>
          </a:r>
          <a:r>
            <a:rPr lang="de-DE" dirty="0" err="1"/>
            <a:t>engagement</a:t>
          </a:r>
          <a:r>
            <a:rPr lang="de-DE" dirty="0"/>
            <a:t> and </a:t>
          </a:r>
          <a:r>
            <a:rPr lang="de-DE" dirty="0" err="1"/>
            <a:t>nurturing</a:t>
          </a:r>
          <a:endParaRPr lang="de-DE" dirty="0"/>
        </a:p>
      </dgm:t>
    </dgm:pt>
    <dgm:pt modelId="{7669C3CA-78F9-4CD1-AAF4-9CF5BCFD911A}" type="parTrans" cxnId="{20FDC1A8-BD67-4E5F-AF48-A9DC75F53EF7}">
      <dgm:prSet/>
      <dgm:spPr/>
      <dgm:t>
        <a:bodyPr/>
        <a:lstStyle/>
        <a:p>
          <a:endParaRPr lang="de-DE"/>
        </a:p>
      </dgm:t>
    </dgm:pt>
    <dgm:pt modelId="{C07F2531-1340-49E8-A58E-DB45FBC68D53}" type="sibTrans" cxnId="{20FDC1A8-BD67-4E5F-AF48-A9DC75F53EF7}">
      <dgm:prSet/>
      <dgm:spPr/>
      <dgm:t>
        <a:bodyPr/>
        <a:lstStyle/>
        <a:p>
          <a:endParaRPr lang="de-DE"/>
        </a:p>
      </dgm:t>
    </dgm:pt>
    <dgm:pt modelId="{A5D674E1-D8B8-4924-8182-89EB36757DCC}">
      <dgm:prSet phldrT="[Text]"/>
      <dgm:spPr/>
      <dgm:t>
        <a:bodyPr/>
        <a:lstStyle/>
        <a:p>
          <a:r>
            <a:rPr lang="de-DE" dirty="0"/>
            <a:t>Parent/ </a:t>
          </a:r>
          <a:r>
            <a:rPr lang="de-DE" dirty="0" err="1"/>
            <a:t>guardian</a:t>
          </a:r>
          <a:r>
            <a:rPr lang="de-DE" dirty="0"/>
            <a:t> </a:t>
          </a:r>
          <a:r>
            <a:rPr lang="de-DE" dirty="0" err="1"/>
            <a:t>understanding</a:t>
          </a:r>
          <a:r>
            <a:rPr lang="de-DE" dirty="0"/>
            <a:t> </a:t>
          </a:r>
          <a:r>
            <a:rPr lang="de-DE" dirty="0" err="1"/>
            <a:t>of</a:t>
          </a:r>
          <a:r>
            <a:rPr lang="de-DE" dirty="0"/>
            <a:t> </a:t>
          </a:r>
          <a:r>
            <a:rPr lang="de-DE" dirty="0" err="1"/>
            <a:t>adolescents´problems</a:t>
          </a:r>
          <a:r>
            <a:rPr lang="de-DE" dirty="0"/>
            <a:t>, </a:t>
          </a:r>
          <a:r>
            <a:rPr lang="de-DE" dirty="0" err="1"/>
            <a:t>past</a:t>
          </a:r>
          <a:r>
            <a:rPr lang="de-DE" dirty="0"/>
            <a:t> </a:t>
          </a:r>
          <a:r>
            <a:rPr lang="de-DE" dirty="0" err="1"/>
            <a:t>month</a:t>
          </a:r>
          <a:endParaRPr lang="de-DE" dirty="0"/>
        </a:p>
      </dgm:t>
    </dgm:pt>
    <dgm:pt modelId="{3125D68C-5C97-482D-A3E3-1A7A767FE0E9}" type="parTrans" cxnId="{6813F004-ACF5-477D-9724-3BDDE30B4DB4}">
      <dgm:prSet/>
      <dgm:spPr/>
      <dgm:t>
        <a:bodyPr/>
        <a:lstStyle/>
        <a:p>
          <a:endParaRPr lang="de-DE"/>
        </a:p>
      </dgm:t>
    </dgm:pt>
    <dgm:pt modelId="{DB3ED74A-EED0-4453-94D1-9ED790BDAA35}" type="sibTrans" cxnId="{6813F004-ACF5-477D-9724-3BDDE30B4DB4}">
      <dgm:prSet/>
      <dgm:spPr/>
      <dgm:t>
        <a:bodyPr/>
        <a:lstStyle/>
        <a:p>
          <a:endParaRPr lang="de-DE"/>
        </a:p>
      </dgm:t>
    </dgm:pt>
    <dgm:pt modelId="{993AAB83-E981-493A-A276-F5D19A596A83}">
      <dgm:prSet phldrT="[Text]"/>
      <dgm:spPr/>
      <dgm:t>
        <a:bodyPr/>
        <a:lstStyle/>
        <a:p>
          <a:r>
            <a:rPr lang="de-DE" dirty="0"/>
            <a:t>Parent/ </a:t>
          </a:r>
          <a:r>
            <a:rPr lang="de-DE" dirty="0" err="1"/>
            <a:t>guardian</a:t>
          </a:r>
          <a:r>
            <a:rPr lang="de-DE" dirty="0"/>
            <a:t> </a:t>
          </a:r>
          <a:r>
            <a:rPr lang="de-DE" dirty="0" err="1"/>
            <a:t>supervision</a:t>
          </a:r>
          <a:r>
            <a:rPr lang="de-DE" dirty="0"/>
            <a:t> </a:t>
          </a:r>
          <a:r>
            <a:rPr lang="de-DE" dirty="0" err="1"/>
            <a:t>of</a:t>
          </a:r>
          <a:r>
            <a:rPr lang="de-DE" dirty="0"/>
            <a:t> </a:t>
          </a:r>
          <a:r>
            <a:rPr lang="de-DE" dirty="0" err="1"/>
            <a:t>adolescents</a:t>
          </a:r>
          <a:r>
            <a:rPr lang="de-DE" dirty="0"/>
            <a:t>, </a:t>
          </a:r>
          <a:r>
            <a:rPr lang="de-DE" dirty="0" err="1"/>
            <a:t>past</a:t>
          </a:r>
          <a:r>
            <a:rPr lang="de-DE" dirty="0"/>
            <a:t> </a:t>
          </a:r>
          <a:r>
            <a:rPr lang="de-DE" dirty="0" err="1"/>
            <a:t>month</a:t>
          </a:r>
          <a:endParaRPr lang="de-DE" dirty="0"/>
        </a:p>
      </dgm:t>
    </dgm:pt>
    <dgm:pt modelId="{410AA885-1880-4022-BEB1-BB865F4D2928}" type="parTrans" cxnId="{3119F30F-96A7-4317-B34B-E751F623E58B}">
      <dgm:prSet/>
      <dgm:spPr/>
      <dgm:t>
        <a:bodyPr/>
        <a:lstStyle/>
        <a:p>
          <a:endParaRPr lang="de-DE"/>
        </a:p>
      </dgm:t>
    </dgm:pt>
    <dgm:pt modelId="{9585AD0F-3F7D-46CA-9EC8-61B3A1348999}" type="sibTrans" cxnId="{3119F30F-96A7-4317-B34B-E751F623E58B}">
      <dgm:prSet/>
      <dgm:spPr/>
      <dgm:t>
        <a:bodyPr/>
        <a:lstStyle/>
        <a:p>
          <a:endParaRPr lang="de-DE"/>
        </a:p>
      </dgm:t>
    </dgm:pt>
    <dgm:pt modelId="{E4BBD9D4-5F13-4360-A721-23E0018F019C}" type="pres">
      <dgm:prSet presAssocID="{81706992-9BE5-4EA0-B477-7B6AB5AFBB49}" presName="diagram" presStyleCnt="0">
        <dgm:presLayoutVars>
          <dgm:dir/>
          <dgm:resizeHandles val="exact"/>
        </dgm:presLayoutVars>
      </dgm:prSet>
      <dgm:spPr/>
    </dgm:pt>
    <dgm:pt modelId="{59886992-E0CF-4C70-8BC0-81463F5DEF5B}" type="pres">
      <dgm:prSet presAssocID="{A036621A-4B36-4334-A4D3-E00C03B629E5}" presName="node" presStyleLbl="node1" presStyleIdx="0" presStyleCnt="4">
        <dgm:presLayoutVars>
          <dgm:bulletEnabled val="1"/>
        </dgm:presLayoutVars>
      </dgm:prSet>
      <dgm:spPr/>
    </dgm:pt>
    <dgm:pt modelId="{F8005DC5-7305-428F-98E8-6B90E8D9E98B}" type="pres">
      <dgm:prSet presAssocID="{4C61C50B-3BA6-49A0-9882-1039E9B48BD2}" presName="sibTrans" presStyleCnt="0"/>
      <dgm:spPr/>
    </dgm:pt>
    <dgm:pt modelId="{303507AE-FD10-4FBE-BA66-AD00B5209447}" type="pres">
      <dgm:prSet presAssocID="{923285D5-04DF-4FDA-A613-6A1A9773BF33}" presName="node" presStyleLbl="node1" presStyleIdx="1" presStyleCnt="4">
        <dgm:presLayoutVars>
          <dgm:bulletEnabled val="1"/>
        </dgm:presLayoutVars>
      </dgm:prSet>
      <dgm:spPr/>
    </dgm:pt>
    <dgm:pt modelId="{2AF49E72-731C-4572-AD65-D9CAD61ACE2D}" type="pres">
      <dgm:prSet presAssocID="{C07F2531-1340-49E8-A58E-DB45FBC68D53}" presName="sibTrans" presStyleCnt="0"/>
      <dgm:spPr/>
    </dgm:pt>
    <dgm:pt modelId="{6FBAF5EE-7501-4126-B4A8-E8EA32509644}" type="pres">
      <dgm:prSet presAssocID="{A5D674E1-D8B8-4924-8182-89EB36757DCC}" presName="node" presStyleLbl="node1" presStyleIdx="2" presStyleCnt="4">
        <dgm:presLayoutVars>
          <dgm:bulletEnabled val="1"/>
        </dgm:presLayoutVars>
      </dgm:prSet>
      <dgm:spPr/>
    </dgm:pt>
    <dgm:pt modelId="{75313D6E-A3BF-4D90-84EB-BE806E65ADD6}" type="pres">
      <dgm:prSet presAssocID="{DB3ED74A-EED0-4453-94D1-9ED790BDAA35}" presName="sibTrans" presStyleCnt="0"/>
      <dgm:spPr/>
    </dgm:pt>
    <dgm:pt modelId="{418CD006-8BB4-4036-83FE-D934099E5CE2}" type="pres">
      <dgm:prSet presAssocID="{993AAB83-E981-493A-A276-F5D19A596A83}" presName="node" presStyleLbl="node1" presStyleIdx="3" presStyleCnt="4">
        <dgm:presLayoutVars>
          <dgm:bulletEnabled val="1"/>
        </dgm:presLayoutVars>
      </dgm:prSet>
      <dgm:spPr/>
    </dgm:pt>
  </dgm:ptLst>
  <dgm:cxnLst>
    <dgm:cxn modelId="{6813F004-ACF5-477D-9724-3BDDE30B4DB4}" srcId="{81706992-9BE5-4EA0-B477-7B6AB5AFBB49}" destId="{A5D674E1-D8B8-4924-8182-89EB36757DCC}" srcOrd="2" destOrd="0" parTransId="{3125D68C-5C97-482D-A3E3-1A7A767FE0E9}" sibTransId="{DB3ED74A-EED0-4453-94D1-9ED790BDAA35}"/>
    <dgm:cxn modelId="{3119F30F-96A7-4317-B34B-E751F623E58B}" srcId="{81706992-9BE5-4EA0-B477-7B6AB5AFBB49}" destId="{993AAB83-E981-493A-A276-F5D19A596A83}" srcOrd="3" destOrd="0" parTransId="{410AA885-1880-4022-BEB1-BB865F4D2928}" sibTransId="{9585AD0F-3F7D-46CA-9EC8-61B3A1348999}"/>
    <dgm:cxn modelId="{F500752F-25CA-4D82-8B33-01D2384CB43D}" srcId="{81706992-9BE5-4EA0-B477-7B6AB5AFBB49}" destId="{A036621A-4B36-4334-A4D3-E00C03B629E5}" srcOrd="0" destOrd="0" parTransId="{54874958-25B8-4E72-BC04-6F3180846945}" sibTransId="{4C61C50B-3BA6-49A0-9882-1039E9B48BD2}"/>
    <dgm:cxn modelId="{8D763D47-18B6-4F22-8A41-5A411C223FBC}" type="presOf" srcId="{923285D5-04DF-4FDA-A613-6A1A9773BF33}" destId="{303507AE-FD10-4FBE-BA66-AD00B5209447}" srcOrd="0" destOrd="0" presId="urn:microsoft.com/office/officeart/2005/8/layout/default"/>
    <dgm:cxn modelId="{7D56C59A-0A46-47D8-9275-337F4A9094F4}" type="presOf" srcId="{81706992-9BE5-4EA0-B477-7B6AB5AFBB49}" destId="{E4BBD9D4-5F13-4360-A721-23E0018F019C}" srcOrd="0" destOrd="0" presId="urn:microsoft.com/office/officeart/2005/8/layout/default"/>
    <dgm:cxn modelId="{20FDC1A8-BD67-4E5F-AF48-A9DC75F53EF7}" srcId="{81706992-9BE5-4EA0-B477-7B6AB5AFBB49}" destId="{923285D5-04DF-4FDA-A613-6A1A9773BF33}" srcOrd="1" destOrd="0" parTransId="{7669C3CA-78F9-4CD1-AAF4-9CF5BCFD911A}" sibTransId="{C07F2531-1340-49E8-A58E-DB45FBC68D53}"/>
    <dgm:cxn modelId="{1282A2BD-315C-458C-A5A3-963311765A81}" type="presOf" srcId="{A5D674E1-D8B8-4924-8182-89EB36757DCC}" destId="{6FBAF5EE-7501-4126-B4A8-E8EA32509644}" srcOrd="0" destOrd="0" presId="urn:microsoft.com/office/officeart/2005/8/layout/default"/>
    <dgm:cxn modelId="{48E65DEB-9A7D-479A-AE61-AFCF2F7F6AD7}" type="presOf" srcId="{993AAB83-E981-493A-A276-F5D19A596A83}" destId="{418CD006-8BB4-4036-83FE-D934099E5CE2}" srcOrd="0" destOrd="0" presId="urn:microsoft.com/office/officeart/2005/8/layout/default"/>
    <dgm:cxn modelId="{2B6728F0-8F4B-413A-9293-2FA15BFCFF13}" type="presOf" srcId="{A036621A-4B36-4334-A4D3-E00C03B629E5}" destId="{59886992-E0CF-4C70-8BC0-81463F5DEF5B}" srcOrd="0" destOrd="0" presId="urn:microsoft.com/office/officeart/2005/8/layout/default"/>
    <dgm:cxn modelId="{A1E54355-27E6-4BCA-BD1D-A621216FF21E}" type="presParOf" srcId="{E4BBD9D4-5F13-4360-A721-23E0018F019C}" destId="{59886992-E0CF-4C70-8BC0-81463F5DEF5B}" srcOrd="0" destOrd="0" presId="urn:microsoft.com/office/officeart/2005/8/layout/default"/>
    <dgm:cxn modelId="{E4569976-91CD-4B93-BCAD-787BFAEF665E}" type="presParOf" srcId="{E4BBD9D4-5F13-4360-A721-23E0018F019C}" destId="{F8005DC5-7305-428F-98E8-6B90E8D9E98B}" srcOrd="1" destOrd="0" presId="urn:microsoft.com/office/officeart/2005/8/layout/default"/>
    <dgm:cxn modelId="{1144743B-387F-4230-9FB0-2FE71C539D08}" type="presParOf" srcId="{E4BBD9D4-5F13-4360-A721-23E0018F019C}" destId="{303507AE-FD10-4FBE-BA66-AD00B5209447}" srcOrd="2" destOrd="0" presId="urn:microsoft.com/office/officeart/2005/8/layout/default"/>
    <dgm:cxn modelId="{2C87EB40-6E48-4B65-B187-9714C695D018}" type="presParOf" srcId="{E4BBD9D4-5F13-4360-A721-23E0018F019C}" destId="{2AF49E72-731C-4572-AD65-D9CAD61ACE2D}" srcOrd="3" destOrd="0" presId="urn:microsoft.com/office/officeart/2005/8/layout/default"/>
    <dgm:cxn modelId="{DED305CC-05A6-43FB-812E-C65055BE4D1C}" type="presParOf" srcId="{E4BBD9D4-5F13-4360-A721-23E0018F019C}" destId="{6FBAF5EE-7501-4126-B4A8-E8EA32509644}" srcOrd="4" destOrd="0" presId="urn:microsoft.com/office/officeart/2005/8/layout/default"/>
    <dgm:cxn modelId="{6DA8DF22-AE18-4344-9DD1-05D667797944}" type="presParOf" srcId="{E4BBD9D4-5F13-4360-A721-23E0018F019C}" destId="{75313D6E-A3BF-4D90-84EB-BE806E65ADD6}" srcOrd="5" destOrd="0" presId="urn:microsoft.com/office/officeart/2005/8/layout/default"/>
    <dgm:cxn modelId="{7C7C3187-0B29-46E0-A451-472D642C7129}" type="presParOf" srcId="{E4BBD9D4-5F13-4360-A721-23E0018F019C}" destId="{418CD006-8BB4-4036-83FE-D934099E5CE2}"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995BB4-D359-4253-B5F0-F4AB6F6A504E}"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de-DE"/>
        </a:p>
      </dgm:t>
    </dgm:pt>
    <dgm:pt modelId="{ABA2A708-EFE2-410D-BA85-7C61FFFF3315}">
      <dgm:prSet phldrT="[Text]"/>
      <dgm:spPr/>
      <dgm:t>
        <a:bodyPr/>
        <a:lstStyle/>
        <a:p>
          <a:r>
            <a:rPr lang="de-DE" b="1" dirty="0" err="1"/>
            <a:t>Populations</a:t>
          </a:r>
          <a:r>
            <a:rPr lang="de-DE" b="1" dirty="0"/>
            <a:t>/ </a:t>
          </a:r>
          <a:r>
            <a:rPr lang="de-DE" b="1" dirty="0" err="1"/>
            <a:t>settings</a:t>
          </a:r>
          <a:endParaRPr lang="de-DE" b="1" dirty="0"/>
        </a:p>
      </dgm:t>
    </dgm:pt>
    <dgm:pt modelId="{EAE9FD5B-3D50-4480-B2D3-34BC88051578}" type="parTrans" cxnId="{B59DB10B-116D-4F6F-A822-549411E170C9}">
      <dgm:prSet/>
      <dgm:spPr/>
      <dgm:t>
        <a:bodyPr/>
        <a:lstStyle/>
        <a:p>
          <a:endParaRPr lang="de-DE"/>
        </a:p>
      </dgm:t>
    </dgm:pt>
    <dgm:pt modelId="{C4E468B2-A279-4960-BD22-22D2BC60A16C}" type="sibTrans" cxnId="{B59DB10B-116D-4F6F-A822-549411E170C9}">
      <dgm:prSet/>
      <dgm:spPr/>
      <dgm:t>
        <a:bodyPr/>
        <a:lstStyle/>
        <a:p>
          <a:endParaRPr lang="de-DE"/>
        </a:p>
      </dgm:t>
    </dgm:pt>
    <dgm:pt modelId="{35B92CBA-DA7D-45BF-BAF8-EF66B43AE287}">
      <dgm:prSet phldrT="[Text]" custT="1"/>
      <dgm:spPr/>
      <dgm:t>
        <a:bodyPr/>
        <a:lstStyle/>
        <a:p>
          <a:r>
            <a:rPr lang="de-DE" sz="1600" dirty="0">
              <a:latin typeface="Calibri" panose="020F0502020204030204" pitchFamily="34" charset="0"/>
              <a:cs typeface="Calibri" panose="020F0502020204030204" pitchFamily="34" charset="0"/>
            </a:rPr>
            <a:t>First time, </a:t>
          </a:r>
          <a:r>
            <a:rPr lang="de-DE" sz="1600" dirty="0" err="1">
              <a:latin typeface="Calibri" panose="020F0502020204030204" pitchFamily="34" charset="0"/>
              <a:cs typeface="Calibri" panose="020F0502020204030204" pitchFamily="34" charset="0"/>
            </a:rPr>
            <a:t>low-income</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pregnant</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women</a:t>
          </a:r>
          <a:r>
            <a:rPr lang="de-DE" sz="1600" dirty="0">
              <a:latin typeface="Calibri" panose="020F0502020204030204" pitchFamily="34" charset="0"/>
              <a:cs typeface="Calibri" panose="020F0502020204030204" pitchFamily="34" charset="0"/>
            </a:rPr>
            <a:t> and </a:t>
          </a:r>
          <a:r>
            <a:rPr lang="de-DE" sz="1600" dirty="0" err="1">
              <a:latin typeface="Calibri" panose="020F0502020204030204" pitchFamily="34" charset="0"/>
              <a:cs typeface="Calibri" panose="020F0502020204030204" pitchFamily="34" charset="0"/>
            </a:rPr>
            <a:t>mothers</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of</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children</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up</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to</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age</a:t>
          </a:r>
          <a:r>
            <a:rPr lang="de-DE" sz="1600" dirty="0">
              <a:latin typeface="Calibri" panose="020F0502020204030204" pitchFamily="34" charset="0"/>
              <a:cs typeface="Calibri" panose="020F0502020204030204" pitchFamily="34" charset="0"/>
            </a:rPr>
            <a:t> 3 </a:t>
          </a:r>
          <a:r>
            <a:rPr lang="de-DE" sz="1600" dirty="0" err="1">
              <a:latin typeface="Calibri" panose="020F0502020204030204" pitchFamily="34" charset="0"/>
              <a:cs typeface="Calibri" panose="020F0502020204030204" pitchFamily="34" charset="0"/>
            </a:rPr>
            <a:t>years</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of</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those</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identified</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as</a:t>
          </a:r>
          <a:r>
            <a:rPr lang="de-DE" sz="1600" dirty="0">
              <a:latin typeface="Calibri" panose="020F0502020204030204" pitchFamily="34" charset="0"/>
              <a:cs typeface="Calibri" panose="020F0502020204030204" pitchFamily="34" charset="0"/>
            </a:rPr>
            <a:t> „at </a:t>
          </a:r>
          <a:r>
            <a:rPr lang="de-DE" sz="1600" dirty="0" err="1">
              <a:latin typeface="Calibri" panose="020F0502020204030204" pitchFamily="34" charset="0"/>
              <a:cs typeface="Calibri" panose="020F0502020204030204" pitchFamily="34" charset="0"/>
            </a:rPr>
            <a:t>risk</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within</a:t>
          </a:r>
          <a:r>
            <a:rPr lang="de-DE" sz="1600" dirty="0">
              <a:latin typeface="Calibri" panose="020F0502020204030204" pitchFamily="34" charset="0"/>
              <a:cs typeface="Calibri" panose="020F0502020204030204" pitchFamily="34" charset="0"/>
            </a:rPr>
            <a:t> a </a:t>
          </a:r>
          <a:r>
            <a:rPr lang="de-DE" sz="1600" dirty="0" err="1">
              <a:latin typeface="Calibri" panose="020F0502020204030204" pitchFamily="34" charset="0"/>
              <a:cs typeface="Calibri" panose="020F0502020204030204" pitchFamily="34" charset="0"/>
            </a:rPr>
            <a:t>community</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or</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area</a:t>
          </a:r>
          <a:endParaRPr lang="de-DE" sz="1600" dirty="0">
            <a:latin typeface="Calibri" panose="020F0502020204030204" pitchFamily="34" charset="0"/>
            <a:cs typeface="Calibri" panose="020F0502020204030204" pitchFamily="34" charset="0"/>
          </a:endParaRPr>
        </a:p>
      </dgm:t>
    </dgm:pt>
    <dgm:pt modelId="{56C8F309-5753-4419-AC86-3B1D7844EE46}" type="parTrans" cxnId="{DBC953A9-4FD3-4055-BFD7-FCC8E9C6DCBE}">
      <dgm:prSet/>
      <dgm:spPr/>
      <dgm:t>
        <a:bodyPr/>
        <a:lstStyle/>
        <a:p>
          <a:endParaRPr lang="de-DE"/>
        </a:p>
      </dgm:t>
    </dgm:pt>
    <dgm:pt modelId="{8DB7136C-59B3-4DD6-A961-B56CEC5E33E3}" type="sibTrans" cxnId="{DBC953A9-4FD3-4055-BFD7-FCC8E9C6DCBE}">
      <dgm:prSet/>
      <dgm:spPr/>
      <dgm:t>
        <a:bodyPr/>
        <a:lstStyle/>
        <a:p>
          <a:endParaRPr lang="de-DE"/>
        </a:p>
      </dgm:t>
    </dgm:pt>
    <dgm:pt modelId="{DD0366A6-CEBF-4256-93ED-D33BC231C4B4}">
      <dgm:prSet phldrT="[Text]"/>
      <dgm:spPr/>
      <dgm:t>
        <a:bodyPr/>
        <a:lstStyle/>
        <a:p>
          <a:r>
            <a:rPr lang="de-DE" b="1" dirty="0" err="1"/>
            <a:t>Cost</a:t>
          </a:r>
          <a:r>
            <a:rPr lang="de-DE" b="1" dirty="0"/>
            <a:t>: $$ - $$$</a:t>
          </a:r>
        </a:p>
      </dgm:t>
    </dgm:pt>
    <dgm:pt modelId="{24449580-92B6-4A5B-A735-FABC5600EA29}" type="parTrans" cxnId="{29AE625A-B5DF-4F40-A152-B5FAF28CD25D}">
      <dgm:prSet/>
      <dgm:spPr/>
      <dgm:t>
        <a:bodyPr/>
        <a:lstStyle/>
        <a:p>
          <a:endParaRPr lang="de-DE"/>
        </a:p>
      </dgm:t>
    </dgm:pt>
    <dgm:pt modelId="{57088CEB-3E4B-46DD-BF63-24254C8C1BF2}" type="sibTrans" cxnId="{29AE625A-B5DF-4F40-A152-B5FAF28CD25D}">
      <dgm:prSet/>
      <dgm:spPr/>
      <dgm:t>
        <a:bodyPr/>
        <a:lstStyle/>
        <a:p>
          <a:endParaRPr lang="de-DE"/>
        </a:p>
      </dgm:t>
    </dgm:pt>
    <dgm:pt modelId="{ACF3ACAA-27A6-4EDA-8238-0C2DF1602EFD}">
      <dgm:prSet phldrT="[Text]"/>
      <dgm:spPr/>
      <dgm:t>
        <a:bodyPr/>
        <a:lstStyle/>
        <a:p>
          <a:r>
            <a:rPr lang="de-DE" b="1" dirty="0"/>
            <a:t>Potential </a:t>
          </a:r>
          <a:r>
            <a:rPr lang="de-DE" b="1" dirty="0" err="1"/>
            <a:t>outcomes</a:t>
          </a:r>
          <a:endParaRPr lang="de-DE" b="1" dirty="0"/>
        </a:p>
      </dgm:t>
    </dgm:pt>
    <dgm:pt modelId="{589B7AE5-B045-4753-AA47-30F6053B1055}" type="parTrans" cxnId="{4900869F-155F-4E35-B484-37C8A619929F}">
      <dgm:prSet/>
      <dgm:spPr/>
      <dgm:t>
        <a:bodyPr/>
        <a:lstStyle/>
        <a:p>
          <a:endParaRPr lang="de-DE"/>
        </a:p>
      </dgm:t>
    </dgm:pt>
    <dgm:pt modelId="{D9DB4EB1-EC09-4905-80D5-4A9FFF6291E9}" type="sibTrans" cxnId="{4900869F-155F-4E35-B484-37C8A619929F}">
      <dgm:prSet/>
      <dgm:spPr/>
      <dgm:t>
        <a:bodyPr/>
        <a:lstStyle/>
        <a:p>
          <a:endParaRPr lang="de-DE"/>
        </a:p>
      </dgm:t>
    </dgm:pt>
    <dgm:pt modelId="{EF2B7B29-46E7-409E-AB01-21821C959062}">
      <dgm:prSet phldrT="[Text]" custT="1"/>
      <dgm:spPr/>
      <dgm:t>
        <a:bodyPr/>
        <a:lstStyle/>
        <a:p>
          <a:r>
            <a:rPr lang="de-DE" sz="1600" dirty="0" err="1"/>
            <a:t>Reduced</a:t>
          </a:r>
          <a:r>
            <a:rPr lang="de-DE" sz="1600" dirty="0"/>
            <a:t> </a:t>
          </a:r>
          <a:r>
            <a:rPr lang="de-DE" sz="1600" dirty="0" err="1"/>
            <a:t>child</a:t>
          </a:r>
          <a:r>
            <a:rPr lang="de-DE" sz="1600" dirty="0"/>
            <a:t> </a:t>
          </a:r>
          <a:r>
            <a:rPr lang="de-DE" sz="1600" dirty="0" err="1"/>
            <a:t>abuse</a:t>
          </a:r>
          <a:r>
            <a:rPr lang="de-DE" sz="1600" dirty="0"/>
            <a:t> and </a:t>
          </a:r>
          <a:r>
            <a:rPr lang="de-DE" sz="1600" dirty="0" err="1"/>
            <a:t>neglect</a:t>
          </a:r>
          <a:endParaRPr lang="de-DE" sz="1600" dirty="0"/>
        </a:p>
      </dgm:t>
    </dgm:pt>
    <dgm:pt modelId="{01A39D82-9C78-4E06-999D-D3694B22CE1E}" type="parTrans" cxnId="{577E605F-5B3D-4000-AE61-6DBDD6D5BE9C}">
      <dgm:prSet/>
      <dgm:spPr/>
      <dgm:t>
        <a:bodyPr/>
        <a:lstStyle/>
        <a:p>
          <a:endParaRPr lang="de-DE"/>
        </a:p>
      </dgm:t>
    </dgm:pt>
    <dgm:pt modelId="{833BBF76-5A49-493B-94D7-125349A9DE73}" type="sibTrans" cxnId="{577E605F-5B3D-4000-AE61-6DBDD6D5BE9C}">
      <dgm:prSet/>
      <dgm:spPr/>
      <dgm:t>
        <a:bodyPr/>
        <a:lstStyle/>
        <a:p>
          <a:endParaRPr lang="de-DE"/>
        </a:p>
      </dgm:t>
    </dgm:pt>
    <dgm:pt modelId="{32177809-CE55-4125-983A-CE111A4FEA51}">
      <dgm:prSet phldrT="[Text]" custT="1"/>
      <dgm:spPr/>
      <dgm:t>
        <a:bodyPr/>
        <a:lstStyle/>
        <a:p>
          <a:r>
            <a:rPr lang="de-DE" sz="1600" dirty="0"/>
            <a:t>Variety </a:t>
          </a:r>
          <a:r>
            <a:rPr lang="de-DE" sz="1600" dirty="0" err="1"/>
            <a:t>of</a:t>
          </a:r>
          <a:r>
            <a:rPr lang="de-DE" sz="1600" dirty="0"/>
            <a:t> ECD </a:t>
          </a:r>
          <a:r>
            <a:rPr lang="de-DE" sz="1600" dirty="0" err="1"/>
            <a:t>outcomes</a:t>
          </a:r>
          <a:endParaRPr lang="de-DE" sz="1600" dirty="0"/>
        </a:p>
      </dgm:t>
    </dgm:pt>
    <dgm:pt modelId="{D8776E0B-7EE2-43D3-9242-8CB0264AB1E8}" type="parTrans" cxnId="{45F376BD-22CA-484E-97FB-20149EB82408}">
      <dgm:prSet/>
      <dgm:spPr/>
      <dgm:t>
        <a:bodyPr/>
        <a:lstStyle/>
        <a:p>
          <a:endParaRPr lang="de-DE"/>
        </a:p>
      </dgm:t>
    </dgm:pt>
    <dgm:pt modelId="{E413560F-DC44-46B5-9F4B-16C618A3A96B}" type="sibTrans" cxnId="{45F376BD-22CA-484E-97FB-20149EB82408}">
      <dgm:prSet/>
      <dgm:spPr/>
      <dgm:t>
        <a:bodyPr/>
        <a:lstStyle/>
        <a:p>
          <a:endParaRPr lang="de-DE"/>
        </a:p>
      </dgm:t>
    </dgm:pt>
    <dgm:pt modelId="{935DB094-AA8C-44F9-9E06-31AC0575C445}">
      <dgm:prSet phldrT="[Text]" custT="1"/>
      <dgm:spPr/>
      <dgm:t>
        <a:bodyPr/>
        <a:lstStyle/>
        <a:p>
          <a:r>
            <a:rPr lang="de-DE" sz="1600" dirty="0"/>
            <a:t>Prevention </a:t>
          </a:r>
          <a:r>
            <a:rPr lang="de-DE" sz="1600" dirty="0" err="1"/>
            <a:t>of</a:t>
          </a:r>
          <a:r>
            <a:rPr lang="de-DE" sz="1600" dirty="0"/>
            <a:t> </a:t>
          </a:r>
          <a:r>
            <a:rPr lang="de-DE" sz="1600" dirty="0" err="1"/>
            <a:t>family</a:t>
          </a:r>
          <a:r>
            <a:rPr lang="de-DE" sz="1600" dirty="0"/>
            <a:t> </a:t>
          </a:r>
          <a:r>
            <a:rPr lang="de-DE" sz="1600" dirty="0" err="1"/>
            <a:t>separation</a:t>
          </a:r>
          <a:endParaRPr lang="de-DE" sz="1600" dirty="0"/>
        </a:p>
      </dgm:t>
    </dgm:pt>
    <dgm:pt modelId="{344F63BD-E74D-4886-933E-A1097A8BEC5F}" type="parTrans" cxnId="{0098D48C-9969-439B-944E-3BF400B34944}">
      <dgm:prSet/>
      <dgm:spPr/>
      <dgm:t>
        <a:bodyPr/>
        <a:lstStyle/>
        <a:p>
          <a:endParaRPr lang="de-DE"/>
        </a:p>
      </dgm:t>
    </dgm:pt>
    <dgm:pt modelId="{9071F5D2-977D-4052-B715-CCC71DCC7E58}" type="sibTrans" cxnId="{0098D48C-9969-439B-944E-3BF400B34944}">
      <dgm:prSet/>
      <dgm:spPr/>
      <dgm:t>
        <a:bodyPr/>
        <a:lstStyle/>
        <a:p>
          <a:endParaRPr lang="de-DE"/>
        </a:p>
      </dgm:t>
    </dgm:pt>
    <dgm:pt modelId="{D33A5142-D506-40B0-9B6A-BD9289DC2802}" type="pres">
      <dgm:prSet presAssocID="{06995BB4-D359-4253-B5F0-F4AB6F6A504E}" presName="linear" presStyleCnt="0">
        <dgm:presLayoutVars>
          <dgm:dir/>
          <dgm:animLvl val="lvl"/>
          <dgm:resizeHandles val="exact"/>
        </dgm:presLayoutVars>
      </dgm:prSet>
      <dgm:spPr/>
    </dgm:pt>
    <dgm:pt modelId="{32A9923F-CCFD-4141-97DD-3BC20B30BBA2}" type="pres">
      <dgm:prSet presAssocID="{ABA2A708-EFE2-410D-BA85-7C61FFFF3315}" presName="parentLin" presStyleCnt="0"/>
      <dgm:spPr/>
    </dgm:pt>
    <dgm:pt modelId="{0EF84A65-2A16-4B7D-ACFB-87396F0268D6}" type="pres">
      <dgm:prSet presAssocID="{ABA2A708-EFE2-410D-BA85-7C61FFFF3315}" presName="parentLeftMargin" presStyleLbl="node1" presStyleIdx="0" presStyleCnt="3"/>
      <dgm:spPr/>
    </dgm:pt>
    <dgm:pt modelId="{EC37E6F6-D984-4FF4-B2B6-3733055B8A35}" type="pres">
      <dgm:prSet presAssocID="{ABA2A708-EFE2-410D-BA85-7C61FFFF3315}" presName="parentText" presStyleLbl="node1" presStyleIdx="0" presStyleCnt="3">
        <dgm:presLayoutVars>
          <dgm:chMax val="0"/>
          <dgm:bulletEnabled val="1"/>
        </dgm:presLayoutVars>
      </dgm:prSet>
      <dgm:spPr/>
    </dgm:pt>
    <dgm:pt modelId="{0F9258C0-A13E-43C0-94D2-DAB925F06E1F}" type="pres">
      <dgm:prSet presAssocID="{ABA2A708-EFE2-410D-BA85-7C61FFFF3315}" presName="negativeSpace" presStyleCnt="0"/>
      <dgm:spPr/>
    </dgm:pt>
    <dgm:pt modelId="{08B1E8AB-50AB-4A90-9AC6-041C6F96BD11}" type="pres">
      <dgm:prSet presAssocID="{ABA2A708-EFE2-410D-BA85-7C61FFFF3315}" presName="childText" presStyleLbl="conFgAcc1" presStyleIdx="0" presStyleCnt="3">
        <dgm:presLayoutVars>
          <dgm:bulletEnabled val="1"/>
        </dgm:presLayoutVars>
      </dgm:prSet>
      <dgm:spPr/>
    </dgm:pt>
    <dgm:pt modelId="{FFF60635-B642-4CD0-8F30-9CDCB25181CA}" type="pres">
      <dgm:prSet presAssocID="{C4E468B2-A279-4960-BD22-22D2BC60A16C}" presName="spaceBetweenRectangles" presStyleCnt="0"/>
      <dgm:spPr/>
    </dgm:pt>
    <dgm:pt modelId="{DDCC4E70-9169-46E0-B390-FE6F193F4A84}" type="pres">
      <dgm:prSet presAssocID="{DD0366A6-CEBF-4256-93ED-D33BC231C4B4}" presName="parentLin" presStyleCnt="0"/>
      <dgm:spPr/>
    </dgm:pt>
    <dgm:pt modelId="{0F825324-A550-4B09-9FA3-D0879585FE60}" type="pres">
      <dgm:prSet presAssocID="{DD0366A6-CEBF-4256-93ED-D33BC231C4B4}" presName="parentLeftMargin" presStyleLbl="node1" presStyleIdx="0" presStyleCnt="3"/>
      <dgm:spPr/>
    </dgm:pt>
    <dgm:pt modelId="{AB521920-8785-4B38-A7A8-7A302B2E9847}" type="pres">
      <dgm:prSet presAssocID="{DD0366A6-CEBF-4256-93ED-D33BC231C4B4}" presName="parentText" presStyleLbl="node1" presStyleIdx="1" presStyleCnt="3">
        <dgm:presLayoutVars>
          <dgm:chMax val="0"/>
          <dgm:bulletEnabled val="1"/>
        </dgm:presLayoutVars>
      </dgm:prSet>
      <dgm:spPr/>
    </dgm:pt>
    <dgm:pt modelId="{3AA5F911-6109-4162-B918-CBA8DAF9E362}" type="pres">
      <dgm:prSet presAssocID="{DD0366A6-CEBF-4256-93ED-D33BC231C4B4}" presName="negativeSpace" presStyleCnt="0"/>
      <dgm:spPr/>
    </dgm:pt>
    <dgm:pt modelId="{D583B252-04EB-410F-9670-D97D3E6A6EDC}" type="pres">
      <dgm:prSet presAssocID="{DD0366A6-CEBF-4256-93ED-D33BC231C4B4}" presName="childText" presStyleLbl="conFgAcc1" presStyleIdx="1" presStyleCnt="3" custLinFactNeighborX="-2631" custLinFactNeighborY="18813">
        <dgm:presLayoutVars>
          <dgm:bulletEnabled val="1"/>
        </dgm:presLayoutVars>
      </dgm:prSet>
      <dgm:spPr/>
    </dgm:pt>
    <dgm:pt modelId="{B8A891E2-138F-475C-83AA-9AA40CBAA373}" type="pres">
      <dgm:prSet presAssocID="{57088CEB-3E4B-46DD-BF63-24254C8C1BF2}" presName="spaceBetweenRectangles" presStyleCnt="0"/>
      <dgm:spPr/>
    </dgm:pt>
    <dgm:pt modelId="{DF7FA59D-BEAC-4851-B20B-E1B423BB5EC5}" type="pres">
      <dgm:prSet presAssocID="{ACF3ACAA-27A6-4EDA-8238-0C2DF1602EFD}" presName="parentLin" presStyleCnt="0"/>
      <dgm:spPr/>
    </dgm:pt>
    <dgm:pt modelId="{CC069AD6-E3D6-4FDA-95F4-1B4FA9C2208D}" type="pres">
      <dgm:prSet presAssocID="{ACF3ACAA-27A6-4EDA-8238-0C2DF1602EFD}" presName="parentLeftMargin" presStyleLbl="node1" presStyleIdx="1" presStyleCnt="3"/>
      <dgm:spPr/>
    </dgm:pt>
    <dgm:pt modelId="{6CC81E02-1BF6-4C43-B870-AEF4F58875A2}" type="pres">
      <dgm:prSet presAssocID="{ACF3ACAA-27A6-4EDA-8238-0C2DF1602EFD}" presName="parentText" presStyleLbl="node1" presStyleIdx="2" presStyleCnt="3">
        <dgm:presLayoutVars>
          <dgm:chMax val="0"/>
          <dgm:bulletEnabled val="1"/>
        </dgm:presLayoutVars>
      </dgm:prSet>
      <dgm:spPr/>
    </dgm:pt>
    <dgm:pt modelId="{97524F71-2A91-4A39-ABD1-B3D6319392B8}" type="pres">
      <dgm:prSet presAssocID="{ACF3ACAA-27A6-4EDA-8238-0C2DF1602EFD}" presName="negativeSpace" presStyleCnt="0"/>
      <dgm:spPr/>
    </dgm:pt>
    <dgm:pt modelId="{DC7A7D89-5C41-45CA-9D5C-03834F71D517}" type="pres">
      <dgm:prSet presAssocID="{ACF3ACAA-27A6-4EDA-8238-0C2DF1602EFD}" presName="childText" presStyleLbl="conFgAcc1" presStyleIdx="2" presStyleCnt="3">
        <dgm:presLayoutVars>
          <dgm:bulletEnabled val="1"/>
        </dgm:presLayoutVars>
      </dgm:prSet>
      <dgm:spPr/>
    </dgm:pt>
  </dgm:ptLst>
  <dgm:cxnLst>
    <dgm:cxn modelId="{B59DB10B-116D-4F6F-A822-549411E170C9}" srcId="{06995BB4-D359-4253-B5F0-F4AB6F6A504E}" destId="{ABA2A708-EFE2-410D-BA85-7C61FFFF3315}" srcOrd="0" destOrd="0" parTransId="{EAE9FD5B-3D50-4480-B2D3-34BC88051578}" sibTransId="{C4E468B2-A279-4960-BD22-22D2BC60A16C}"/>
    <dgm:cxn modelId="{DF7D8818-C2CC-47B3-B599-BCA6B6D3DA62}" type="presOf" srcId="{ABA2A708-EFE2-410D-BA85-7C61FFFF3315}" destId="{EC37E6F6-D984-4FF4-B2B6-3733055B8A35}" srcOrd="1" destOrd="0" presId="urn:microsoft.com/office/officeart/2005/8/layout/list1"/>
    <dgm:cxn modelId="{706C4126-0E33-4C99-A943-F6FA40B362CC}" type="presOf" srcId="{ACF3ACAA-27A6-4EDA-8238-0C2DF1602EFD}" destId="{CC069AD6-E3D6-4FDA-95F4-1B4FA9C2208D}" srcOrd="0" destOrd="0" presId="urn:microsoft.com/office/officeart/2005/8/layout/list1"/>
    <dgm:cxn modelId="{E8E98035-F808-4A62-A2BC-83AEA6E4EFB9}" type="presOf" srcId="{DD0366A6-CEBF-4256-93ED-D33BC231C4B4}" destId="{0F825324-A550-4B09-9FA3-D0879585FE60}" srcOrd="0" destOrd="0" presId="urn:microsoft.com/office/officeart/2005/8/layout/list1"/>
    <dgm:cxn modelId="{CB31215D-5451-4F74-9486-3EAF1CD66FD2}" type="presOf" srcId="{ACF3ACAA-27A6-4EDA-8238-0C2DF1602EFD}" destId="{6CC81E02-1BF6-4C43-B870-AEF4F58875A2}" srcOrd="1" destOrd="0" presId="urn:microsoft.com/office/officeart/2005/8/layout/list1"/>
    <dgm:cxn modelId="{577E605F-5B3D-4000-AE61-6DBDD6D5BE9C}" srcId="{ACF3ACAA-27A6-4EDA-8238-0C2DF1602EFD}" destId="{EF2B7B29-46E7-409E-AB01-21821C959062}" srcOrd="0" destOrd="0" parTransId="{01A39D82-9C78-4E06-999D-D3694B22CE1E}" sibTransId="{833BBF76-5A49-493B-94D7-125349A9DE73}"/>
    <dgm:cxn modelId="{D1FAA363-9C78-42C6-8EA7-ECA059088207}" type="presOf" srcId="{935DB094-AA8C-44F9-9E06-31AC0575C445}" destId="{DC7A7D89-5C41-45CA-9D5C-03834F71D517}" srcOrd="0" destOrd="2" presId="urn:microsoft.com/office/officeart/2005/8/layout/list1"/>
    <dgm:cxn modelId="{29AE625A-B5DF-4F40-A152-B5FAF28CD25D}" srcId="{06995BB4-D359-4253-B5F0-F4AB6F6A504E}" destId="{DD0366A6-CEBF-4256-93ED-D33BC231C4B4}" srcOrd="1" destOrd="0" parTransId="{24449580-92B6-4A5B-A735-FABC5600EA29}" sibTransId="{57088CEB-3E4B-46DD-BF63-24254C8C1BF2}"/>
    <dgm:cxn modelId="{0098D48C-9969-439B-944E-3BF400B34944}" srcId="{ACF3ACAA-27A6-4EDA-8238-0C2DF1602EFD}" destId="{935DB094-AA8C-44F9-9E06-31AC0575C445}" srcOrd="2" destOrd="0" parTransId="{344F63BD-E74D-4886-933E-A1097A8BEC5F}" sibTransId="{9071F5D2-977D-4052-B715-CCC71DCC7E58}"/>
    <dgm:cxn modelId="{DAD1B296-9976-434A-ACB4-51C0B1B925D2}" type="presOf" srcId="{32177809-CE55-4125-983A-CE111A4FEA51}" destId="{DC7A7D89-5C41-45CA-9D5C-03834F71D517}" srcOrd="0" destOrd="1" presId="urn:microsoft.com/office/officeart/2005/8/layout/list1"/>
    <dgm:cxn modelId="{CBA90F9C-2594-4B24-AA21-BAEC0D467599}" type="presOf" srcId="{06995BB4-D359-4253-B5F0-F4AB6F6A504E}" destId="{D33A5142-D506-40B0-9B6A-BD9289DC2802}" srcOrd="0" destOrd="0" presId="urn:microsoft.com/office/officeart/2005/8/layout/list1"/>
    <dgm:cxn modelId="{6644479D-21E9-4F3A-A3DB-B0E3E09A4C99}" type="presOf" srcId="{DD0366A6-CEBF-4256-93ED-D33BC231C4B4}" destId="{AB521920-8785-4B38-A7A8-7A302B2E9847}" srcOrd="1" destOrd="0" presId="urn:microsoft.com/office/officeart/2005/8/layout/list1"/>
    <dgm:cxn modelId="{4900869F-155F-4E35-B484-37C8A619929F}" srcId="{06995BB4-D359-4253-B5F0-F4AB6F6A504E}" destId="{ACF3ACAA-27A6-4EDA-8238-0C2DF1602EFD}" srcOrd="2" destOrd="0" parTransId="{589B7AE5-B045-4753-AA47-30F6053B1055}" sibTransId="{D9DB4EB1-EC09-4905-80D5-4A9FFF6291E9}"/>
    <dgm:cxn modelId="{73AFB7A5-E222-4E6F-8559-AF9A986E1AA3}" type="presOf" srcId="{35B92CBA-DA7D-45BF-BAF8-EF66B43AE287}" destId="{08B1E8AB-50AB-4A90-9AC6-041C6F96BD11}" srcOrd="0" destOrd="0" presId="urn:microsoft.com/office/officeart/2005/8/layout/list1"/>
    <dgm:cxn modelId="{DBC953A9-4FD3-4055-BFD7-FCC8E9C6DCBE}" srcId="{ABA2A708-EFE2-410D-BA85-7C61FFFF3315}" destId="{35B92CBA-DA7D-45BF-BAF8-EF66B43AE287}" srcOrd="0" destOrd="0" parTransId="{56C8F309-5753-4419-AC86-3B1D7844EE46}" sibTransId="{8DB7136C-59B3-4DD6-A961-B56CEC5E33E3}"/>
    <dgm:cxn modelId="{45F376BD-22CA-484E-97FB-20149EB82408}" srcId="{ACF3ACAA-27A6-4EDA-8238-0C2DF1602EFD}" destId="{32177809-CE55-4125-983A-CE111A4FEA51}" srcOrd="1" destOrd="0" parTransId="{D8776E0B-7EE2-43D3-9242-8CB0264AB1E8}" sibTransId="{E413560F-DC44-46B5-9F4B-16C618A3A96B}"/>
    <dgm:cxn modelId="{85EE0BDE-3037-4512-80AA-99B83EA74241}" type="presOf" srcId="{EF2B7B29-46E7-409E-AB01-21821C959062}" destId="{DC7A7D89-5C41-45CA-9D5C-03834F71D517}" srcOrd="0" destOrd="0" presId="urn:microsoft.com/office/officeart/2005/8/layout/list1"/>
    <dgm:cxn modelId="{F7F583F4-A4BD-439E-9F1D-F2C9FAE29A67}" type="presOf" srcId="{ABA2A708-EFE2-410D-BA85-7C61FFFF3315}" destId="{0EF84A65-2A16-4B7D-ACFB-87396F0268D6}" srcOrd="0" destOrd="0" presId="urn:microsoft.com/office/officeart/2005/8/layout/list1"/>
    <dgm:cxn modelId="{6759510B-8FF7-41AE-8B4F-B7D468EBDC3F}" type="presParOf" srcId="{D33A5142-D506-40B0-9B6A-BD9289DC2802}" destId="{32A9923F-CCFD-4141-97DD-3BC20B30BBA2}" srcOrd="0" destOrd="0" presId="urn:microsoft.com/office/officeart/2005/8/layout/list1"/>
    <dgm:cxn modelId="{AE2BBEBD-2FBD-4A68-8B25-939765DDD80E}" type="presParOf" srcId="{32A9923F-CCFD-4141-97DD-3BC20B30BBA2}" destId="{0EF84A65-2A16-4B7D-ACFB-87396F0268D6}" srcOrd="0" destOrd="0" presId="urn:microsoft.com/office/officeart/2005/8/layout/list1"/>
    <dgm:cxn modelId="{E3CF81C6-DA12-420D-AF49-84502CDB511A}" type="presParOf" srcId="{32A9923F-CCFD-4141-97DD-3BC20B30BBA2}" destId="{EC37E6F6-D984-4FF4-B2B6-3733055B8A35}" srcOrd="1" destOrd="0" presId="urn:microsoft.com/office/officeart/2005/8/layout/list1"/>
    <dgm:cxn modelId="{F3954279-529F-42A3-8462-E00879F6FFB4}" type="presParOf" srcId="{D33A5142-D506-40B0-9B6A-BD9289DC2802}" destId="{0F9258C0-A13E-43C0-94D2-DAB925F06E1F}" srcOrd="1" destOrd="0" presId="urn:microsoft.com/office/officeart/2005/8/layout/list1"/>
    <dgm:cxn modelId="{BE26D355-4D9B-4301-8E88-DA2EB8D7603F}" type="presParOf" srcId="{D33A5142-D506-40B0-9B6A-BD9289DC2802}" destId="{08B1E8AB-50AB-4A90-9AC6-041C6F96BD11}" srcOrd="2" destOrd="0" presId="urn:microsoft.com/office/officeart/2005/8/layout/list1"/>
    <dgm:cxn modelId="{A4A252A5-398F-4F4C-A281-8E8A08F11267}" type="presParOf" srcId="{D33A5142-D506-40B0-9B6A-BD9289DC2802}" destId="{FFF60635-B642-4CD0-8F30-9CDCB25181CA}" srcOrd="3" destOrd="0" presId="urn:microsoft.com/office/officeart/2005/8/layout/list1"/>
    <dgm:cxn modelId="{F1EA8832-D635-40B4-8319-14576E4AB62E}" type="presParOf" srcId="{D33A5142-D506-40B0-9B6A-BD9289DC2802}" destId="{DDCC4E70-9169-46E0-B390-FE6F193F4A84}" srcOrd="4" destOrd="0" presId="urn:microsoft.com/office/officeart/2005/8/layout/list1"/>
    <dgm:cxn modelId="{7D9DB452-5CE8-4580-8CB8-490A7A91EC06}" type="presParOf" srcId="{DDCC4E70-9169-46E0-B390-FE6F193F4A84}" destId="{0F825324-A550-4B09-9FA3-D0879585FE60}" srcOrd="0" destOrd="0" presId="urn:microsoft.com/office/officeart/2005/8/layout/list1"/>
    <dgm:cxn modelId="{77B0DACC-1BCC-440A-89EA-115C0498F6E4}" type="presParOf" srcId="{DDCC4E70-9169-46E0-B390-FE6F193F4A84}" destId="{AB521920-8785-4B38-A7A8-7A302B2E9847}" srcOrd="1" destOrd="0" presId="urn:microsoft.com/office/officeart/2005/8/layout/list1"/>
    <dgm:cxn modelId="{F9B5C6AA-B3EF-4585-8F8A-57CC974374DA}" type="presParOf" srcId="{D33A5142-D506-40B0-9B6A-BD9289DC2802}" destId="{3AA5F911-6109-4162-B918-CBA8DAF9E362}" srcOrd="5" destOrd="0" presId="urn:microsoft.com/office/officeart/2005/8/layout/list1"/>
    <dgm:cxn modelId="{BF3E102C-571C-4C7E-9B0C-33ACE2228E7D}" type="presParOf" srcId="{D33A5142-D506-40B0-9B6A-BD9289DC2802}" destId="{D583B252-04EB-410F-9670-D97D3E6A6EDC}" srcOrd="6" destOrd="0" presId="urn:microsoft.com/office/officeart/2005/8/layout/list1"/>
    <dgm:cxn modelId="{CF180752-2F60-4D12-840D-47B3FA689A51}" type="presParOf" srcId="{D33A5142-D506-40B0-9B6A-BD9289DC2802}" destId="{B8A891E2-138F-475C-83AA-9AA40CBAA373}" srcOrd="7" destOrd="0" presId="urn:microsoft.com/office/officeart/2005/8/layout/list1"/>
    <dgm:cxn modelId="{44D6931D-657B-460D-94F7-F5924C446994}" type="presParOf" srcId="{D33A5142-D506-40B0-9B6A-BD9289DC2802}" destId="{DF7FA59D-BEAC-4851-B20B-E1B423BB5EC5}" srcOrd="8" destOrd="0" presId="urn:microsoft.com/office/officeart/2005/8/layout/list1"/>
    <dgm:cxn modelId="{A9229E0A-4960-4516-9E81-75381032273A}" type="presParOf" srcId="{DF7FA59D-BEAC-4851-B20B-E1B423BB5EC5}" destId="{CC069AD6-E3D6-4FDA-95F4-1B4FA9C2208D}" srcOrd="0" destOrd="0" presId="urn:microsoft.com/office/officeart/2005/8/layout/list1"/>
    <dgm:cxn modelId="{A61A71BD-DF97-478B-B9E1-27D051284661}" type="presParOf" srcId="{DF7FA59D-BEAC-4851-B20B-E1B423BB5EC5}" destId="{6CC81E02-1BF6-4C43-B870-AEF4F58875A2}" srcOrd="1" destOrd="0" presId="urn:microsoft.com/office/officeart/2005/8/layout/list1"/>
    <dgm:cxn modelId="{538F6B1C-7872-4D0F-A7EE-8DCC64E4566E}" type="presParOf" srcId="{D33A5142-D506-40B0-9B6A-BD9289DC2802}" destId="{97524F71-2A91-4A39-ABD1-B3D6319392B8}" srcOrd="9" destOrd="0" presId="urn:microsoft.com/office/officeart/2005/8/layout/list1"/>
    <dgm:cxn modelId="{82FA26CA-DABA-4D09-B909-EA0B0DA8FFF8}" type="presParOf" srcId="{D33A5142-D506-40B0-9B6A-BD9289DC2802}" destId="{DC7A7D89-5C41-45CA-9D5C-03834F71D517}"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6995BB4-D359-4253-B5F0-F4AB6F6A504E}"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de-DE"/>
        </a:p>
      </dgm:t>
    </dgm:pt>
    <dgm:pt modelId="{ABA2A708-EFE2-410D-BA85-7C61FFFF3315}">
      <dgm:prSet phldrT="[Text]"/>
      <dgm:spPr/>
      <dgm:t>
        <a:bodyPr/>
        <a:lstStyle/>
        <a:p>
          <a:r>
            <a:rPr lang="de-DE" b="1" dirty="0" err="1"/>
            <a:t>Populations</a:t>
          </a:r>
          <a:r>
            <a:rPr lang="de-DE" b="1" dirty="0"/>
            <a:t>/ </a:t>
          </a:r>
          <a:r>
            <a:rPr lang="de-DE" b="1" dirty="0" err="1"/>
            <a:t>settings</a:t>
          </a:r>
          <a:endParaRPr lang="de-DE" b="1" dirty="0"/>
        </a:p>
      </dgm:t>
    </dgm:pt>
    <dgm:pt modelId="{EAE9FD5B-3D50-4480-B2D3-34BC88051578}" type="parTrans" cxnId="{B59DB10B-116D-4F6F-A822-549411E170C9}">
      <dgm:prSet/>
      <dgm:spPr/>
      <dgm:t>
        <a:bodyPr/>
        <a:lstStyle/>
        <a:p>
          <a:endParaRPr lang="de-DE"/>
        </a:p>
      </dgm:t>
    </dgm:pt>
    <dgm:pt modelId="{C4E468B2-A279-4960-BD22-22D2BC60A16C}" type="sibTrans" cxnId="{B59DB10B-116D-4F6F-A822-549411E170C9}">
      <dgm:prSet/>
      <dgm:spPr/>
      <dgm:t>
        <a:bodyPr/>
        <a:lstStyle/>
        <a:p>
          <a:endParaRPr lang="de-DE"/>
        </a:p>
      </dgm:t>
    </dgm:pt>
    <dgm:pt modelId="{35B92CBA-DA7D-45BF-BAF8-EF66B43AE287}">
      <dgm:prSet phldrT="[Text]" custT="1"/>
      <dgm:spPr/>
      <dgm:t>
        <a:bodyPr/>
        <a:lstStyle/>
        <a:p>
          <a:r>
            <a:rPr lang="de-DE" sz="2000" dirty="0"/>
            <a:t>Parent and </a:t>
          </a:r>
          <a:r>
            <a:rPr lang="de-DE" sz="2000" dirty="0" err="1"/>
            <a:t>caregivers</a:t>
          </a:r>
          <a:endParaRPr lang="de-DE" sz="2000" dirty="0"/>
        </a:p>
      </dgm:t>
    </dgm:pt>
    <dgm:pt modelId="{56C8F309-5753-4419-AC86-3B1D7844EE46}" type="parTrans" cxnId="{DBC953A9-4FD3-4055-BFD7-FCC8E9C6DCBE}">
      <dgm:prSet/>
      <dgm:spPr/>
      <dgm:t>
        <a:bodyPr/>
        <a:lstStyle/>
        <a:p>
          <a:endParaRPr lang="de-DE"/>
        </a:p>
      </dgm:t>
    </dgm:pt>
    <dgm:pt modelId="{8DB7136C-59B3-4DD6-A961-B56CEC5E33E3}" type="sibTrans" cxnId="{DBC953A9-4FD3-4055-BFD7-FCC8E9C6DCBE}">
      <dgm:prSet/>
      <dgm:spPr/>
      <dgm:t>
        <a:bodyPr/>
        <a:lstStyle/>
        <a:p>
          <a:endParaRPr lang="de-DE"/>
        </a:p>
      </dgm:t>
    </dgm:pt>
    <dgm:pt modelId="{DD0366A6-CEBF-4256-93ED-D33BC231C4B4}">
      <dgm:prSet phldrT="[Text]"/>
      <dgm:spPr/>
      <dgm:t>
        <a:bodyPr/>
        <a:lstStyle/>
        <a:p>
          <a:r>
            <a:rPr lang="de-DE" b="1" dirty="0" err="1"/>
            <a:t>Cost</a:t>
          </a:r>
          <a:r>
            <a:rPr lang="de-DE" b="1" dirty="0"/>
            <a:t>: $ - $$</a:t>
          </a:r>
        </a:p>
      </dgm:t>
    </dgm:pt>
    <dgm:pt modelId="{24449580-92B6-4A5B-A735-FABC5600EA29}" type="parTrans" cxnId="{29AE625A-B5DF-4F40-A152-B5FAF28CD25D}">
      <dgm:prSet/>
      <dgm:spPr/>
      <dgm:t>
        <a:bodyPr/>
        <a:lstStyle/>
        <a:p>
          <a:endParaRPr lang="de-DE"/>
        </a:p>
      </dgm:t>
    </dgm:pt>
    <dgm:pt modelId="{57088CEB-3E4B-46DD-BF63-24254C8C1BF2}" type="sibTrans" cxnId="{29AE625A-B5DF-4F40-A152-B5FAF28CD25D}">
      <dgm:prSet/>
      <dgm:spPr/>
      <dgm:t>
        <a:bodyPr/>
        <a:lstStyle/>
        <a:p>
          <a:endParaRPr lang="de-DE"/>
        </a:p>
      </dgm:t>
    </dgm:pt>
    <dgm:pt modelId="{8F2C896D-4321-478B-B6FD-81C5D03D5DBA}">
      <dgm:prSet phldrT="[Text]" custT="1"/>
      <dgm:spPr/>
      <dgm:t>
        <a:bodyPr/>
        <a:lstStyle/>
        <a:p>
          <a:r>
            <a:rPr lang="de-DE" sz="2000" dirty="0" err="1"/>
            <a:t>Depends</a:t>
          </a:r>
          <a:r>
            <a:rPr lang="de-DE" sz="2000" dirty="0"/>
            <a:t> on </a:t>
          </a:r>
          <a:r>
            <a:rPr lang="de-DE" sz="2000" dirty="0" err="1"/>
            <a:t>duration</a:t>
          </a:r>
          <a:r>
            <a:rPr lang="de-DE" sz="2000" dirty="0"/>
            <a:t> </a:t>
          </a:r>
          <a:r>
            <a:rPr lang="de-DE" sz="2000" dirty="0" err="1"/>
            <a:t>of</a:t>
          </a:r>
          <a:r>
            <a:rPr lang="de-DE" sz="2000" dirty="0"/>
            <a:t> </a:t>
          </a:r>
          <a:r>
            <a:rPr lang="de-DE" sz="2000" dirty="0" err="1"/>
            <a:t>programme</a:t>
          </a:r>
          <a:r>
            <a:rPr lang="de-DE" sz="2000" dirty="0"/>
            <a:t>, </a:t>
          </a:r>
          <a:r>
            <a:rPr lang="de-DE" sz="2000" dirty="0" err="1"/>
            <a:t>number</a:t>
          </a:r>
          <a:r>
            <a:rPr lang="de-DE" sz="2000" dirty="0"/>
            <a:t> </a:t>
          </a:r>
          <a:r>
            <a:rPr lang="de-DE" sz="2000" dirty="0" err="1"/>
            <a:t>of</a:t>
          </a:r>
          <a:r>
            <a:rPr lang="de-DE" sz="2000" dirty="0"/>
            <a:t> </a:t>
          </a:r>
          <a:r>
            <a:rPr lang="de-DE" sz="2000" dirty="0" err="1"/>
            <a:t>home</a:t>
          </a:r>
          <a:r>
            <a:rPr lang="de-DE" sz="2000" dirty="0"/>
            <a:t> </a:t>
          </a:r>
          <a:r>
            <a:rPr lang="de-DE" sz="2000" dirty="0" err="1"/>
            <a:t>visits</a:t>
          </a:r>
          <a:r>
            <a:rPr lang="de-DE" sz="2000" dirty="0"/>
            <a:t>, and </a:t>
          </a:r>
          <a:r>
            <a:rPr lang="de-DE" sz="2000" dirty="0" err="1"/>
            <a:t>skill</a:t>
          </a:r>
          <a:r>
            <a:rPr lang="de-DE" sz="2000" dirty="0"/>
            <a:t> </a:t>
          </a:r>
          <a:r>
            <a:rPr lang="de-DE" sz="2000" dirty="0" err="1"/>
            <a:t>level</a:t>
          </a:r>
          <a:r>
            <a:rPr lang="de-DE" sz="2000" dirty="0"/>
            <a:t> </a:t>
          </a:r>
          <a:r>
            <a:rPr lang="de-DE" sz="2000" dirty="0" err="1"/>
            <a:t>of</a:t>
          </a:r>
          <a:r>
            <a:rPr lang="de-DE" sz="2000" dirty="0"/>
            <a:t> </a:t>
          </a:r>
          <a:r>
            <a:rPr lang="de-DE" sz="2000" dirty="0" err="1"/>
            <a:t>staff</a:t>
          </a:r>
          <a:endParaRPr lang="de-DE" sz="2000" dirty="0"/>
        </a:p>
      </dgm:t>
    </dgm:pt>
    <dgm:pt modelId="{1A982B55-5D50-41FE-AFA7-697CE955E8F3}" type="parTrans" cxnId="{E5AECBEC-A007-437D-9F2E-1C8B6DC9DF83}">
      <dgm:prSet/>
      <dgm:spPr/>
      <dgm:t>
        <a:bodyPr/>
        <a:lstStyle/>
        <a:p>
          <a:endParaRPr lang="de-DE"/>
        </a:p>
      </dgm:t>
    </dgm:pt>
    <dgm:pt modelId="{EF04310B-9AE7-452B-9EA9-F31E5CE0A7F9}" type="sibTrans" cxnId="{E5AECBEC-A007-437D-9F2E-1C8B6DC9DF83}">
      <dgm:prSet/>
      <dgm:spPr/>
      <dgm:t>
        <a:bodyPr/>
        <a:lstStyle/>
        <a:p>
          <a:endParaRPr lang="de-DE"/>
        </a:p>
      </dgm:t>
    </dgm:pt>
    <dgm:pt modelId="{ACF3ACAA-27A6-4EDA-8238-0C2DF1602EFD}">
      <dgm:prSet phldrT="[Text]"/>
      <dgm:spPr/>
      <dgm:t>
        <a:bodyPr/>
        <a:lstStyle/>
        <a:p>
          <a:r>
            <a:rPr lang="de-DE" b="1" dirty="0"/>
            <a:t>Potential </a:t>
          </a:r>
          <a:r>
            <a:rPr lang="de-DE" b="1" dirty="0" err="1"/>
            <a:t>outcomes</a:t>
          </a:r>
          <a:endParaRPr lang="de-DE" b="1" dirty="0"/>
        </a:p>
      </dgm:t>
    </dgm:pt>
    <dgm:pt modelId="{589B7AE5-B045-4753-AA47-30F6053B1055}" type="parTrans" cxnId="{4900869F-155F-4E35-B484-37C8A619929F}">
      <dgm:prSet/>
      <dgm:spPr/>
      <dgm:t>
        <a:bodyPr/>
        <a:lstStyle/>
        <a:p>
          <a:endParaRPr lang="de-DE"/>
        </a:p>
      </dgm:t>
    </dgm:pt>
    <dgm:pt modelId="{D9DB4EB1-EC09-4905-80D5-4A9FFF6291E9}" type="sibTrans" cxnId="{4900869F-155F-4E35-B484-37C8A619929F}">
      <dgm:prSet/>
      <dgm:spPr/>
      <dgm:t>
        <a:bodyPr/>
        <a:lstStyle/>
        <a:p>
          <a:endParaRPr lang="de-DE"/>
        </a:p>
      </dgm:t>
    </dgm:pt>
    <dgm:pt modelId="{EF2B7B29-46E7-409E-AB01-21821C959062}">
      <dgm:prSet phldrT="[Text]" custT="1"/>
      <dgm:spPr/>
      <dgm:t>
        <a:bodyPr/>
        <a:lstStyle/>
        <a:p>
          <a:r>
            <a:rPr lang="de-DE" sz="2000" dirty="0" err="1"/>
            <a:t>Reduced</a:t>
          </a:r>
          <a:r>
            <a:rPr lang="de-DE" sz="2000" dirty="0"/>
            <a:t> </a:t>
          </a:r>
          <a:r>
            <a:rPr lang="de-DE" sz="2000" dirty="0" err="1"/>
            <a:t>physical</a:t>
          </a:r>
          <a:r>
            <a:rPr lang="de-DE" sz="2000" dirty="0"/>
            <a:t> </a:t>
          </a:r>
          <a:r>
            <a:rPr lang="de-DE" sz="2000" dirty="0" err="1"/>
            <a:t>punishment</a:t>
          </a:r>
          <a:endParaRPr lang="de-DE" sz="2000" dirty="0"/>
        </a:p>
      </dgm:t>
    </dgm:pt>
    <dgm:pt modelId="{01A39D82-9C78-4E06-999D-D3694B22CE1E}" type="parTrans" cxnId="{577E605F-5B3D-4000-AE61-6DBDD6D5BE9C}">
      <dgm:prSet/>
      <dgm:spPr/>
      <dgm:t>
        <a:bodyPr/>
        <a:lstStyle/>
        <a:p>
          <a:endParaRPr lang="de-DE"/>
        </a:p>
      </dgm:t>
    </dgm:pt>
    <dgm:pt modelId="{833BBF76-5A49-493B-94D7-125349A9DE73}" type="sibTrans" cxnId="{577E605F-5B3D-4000-AE61-6DBDD6D5BE9C}">
      <dgm:prSet/>
      <dgm:spPr/>
      <dgm:t>
        <a:bodyPr/>
        <a:lstStyle/>
        <a:p>
          <a:endParaRPr lang="de-DE"/>
        </a:p>
      </dgm:t>
    </dgm:pt>
    <dgm:pt modelId="{B18EFAFA-8C7E-4C8F-AD3C-ED4C0E52B2C7}">
      <dgm:prSet phldrT="[Text]" custT="1"/>
      <dgm:spPr/>
      <dgm:t>
        <a:bodyPr/>
        <a:lstStyle/>
        <a:p>
          <a:r>
            <a:rPr lang="de-DE" sz="2000" dirty="0" err="1"/>
            <a:t>Improved</a:t>
          </a:r>
          <a:r>
            <a:rPr lang="de-DE" sz="2000" dirty="0"/>
            <a:t> </a:t>
          </a:r>
          <a:r>
            <a:rPr lang="de-DE" sz="2000" dirty="0" err="1"/>
            <a:t>child</a:t>
          </a:r>
          <a:r>
            <a:rPr lang="de-DE" sz="2000" dirty="0"/>
            <a:t> </a:t>
          </a:r>
          <a:r>
            <a:rPr lang="de-DE" sz="2000" dirty="0" err="1"/>
            <a:t>behaviour</a:t>
          </a:r>
          <a:endParaRPr lang="de-DE" sz="2000" dirty="0"/>
        </a:p>
      </dgm:t>
    </dgm:pt>
    <dgm:pt modelId="{E4CDD326-C105-4088-BC2F-8B495D8F6A68}" type="parTrans" cxnId="{E995F8EC-CF06-4A45-BD47-BEFACCCD5F44}">
      <dgm:prSet/>
      <dgm:spPr/>
      <dgm:t>
        <a:bodyPr/>
        <a:lstStyle/>
        <a:p>
          <a:endParaRPr lang="de-DE"/>
        </a:p>
      </dgm:t>
    </dgm:pt>
    <dgm:pt modelId="{5BD6217D-AC72-4B8D-83B0-DA00ACAE4E9D}" type="sibTrans" cxnId="{E995F8EC-CF06-4A45-BD47-BEFACCCD5F44}">
      <dgm:prSet/>
      <dgm:spPr/>
      <dgm:t>
        <a:bodyPr/>
        <a:lstStyle/>
        <a:p>
          <a:endParaRPr lang="de-DE"/>
        </a:p>
      </dgm:t>
    </dgm:pt>
    <dgm:pt modelId="{F8C68D49-A6D1-4C03-B512-D692123A32DA}">
      <dgm:prSet phldrT="[Text]" custT="1"/>
      <dgm:spPr/>
      <dgm:t>
        <a:bodyPr/>
        <a:lstStyle/>
        <a:p>
          <a:r>
            <a:rPr lang="de-DE" sz="2000" dirty="0" err="1"/>
            <a:t>Improved</a:t>
          </a:r>
          <a:r>
            <a:rPr lang="de-DE" sz="2000" dirty="0"/>
            <a:t> </a:t>
          </a:r>
          <a:r>
            <a:rPr lang="de-DE" sz="2000" dirty="0" err="1"/>
            <a:t>parent-child</a:t>
          </a:r>
          <a:r>
            <a:rPr lang="de-DE" sz="2000" dirty="0"/>
            <a:t> </a:t>
          </a:r>
          <a:r>
            <a:rPr lang="de-DE" sz="2000" dirty="0" err="1"/>
            <a:t>relationship</a:t>
          </a:r>
          <a:r>
            <a:rPr lang="de-DE" sz="2000" dirty="0"/>
            <a:t>  and </a:t>
          </a:r>
          <a:r>
            <a:rPr lang="de-DE" sz="2000" dirty="0" err="1"/>
            <a:t>communication</a:t>
          </a:r>
          <a:endParaRPr lang="de-DE" sz="2000" dirty="0"/>
        </a:p>
      </dgm:t>
    </dgm:pt>
    <dgm:pt modelId="{6CAF3855-18F0-4D67-9E86-3F3ECAB251FF}" type="parTrans" cxnId="{277EBEA3-73B1-4098-844B-E9A2E00E1CD3}">
      <dgm:prSet/>
      <dgm:spPr/>
      <dgm:t>
        <a:bodyPr/>
        <a:lstStyle/>
        <a:p>
          <a:endParaRPr lang="de-DE"/>
        </a:p>
      </dgm:t>
    </dgm:pt>
    <dgm:pt modelId="{85777A0D-4059-48E5-90D8-C21B1E2AAA1F}" type="sibTrans" cxnId="{277EBEA3-73B1-4098-844B-E9A2E00E1CD3}">
      <dgm:prSet/>
      <dgm:spPr/>
      <dgm:t>
        <a:bodyPr/>
        <a:lstStyle/>
        <a:p>
          <a:endParaRPr lang="de-DE"/>
        </a:p>
      </dgm:t>
    </dgm:pt>
    <dgm:pt modelId="{D33A5142-D506-40B0-9B6A-BD9289DC2802}" type="pres">
      <dgm:prSet presAssocID="{06995BB4-D359-4253-B5F0-F4AB6F6A504E}" presName="linear" presStyleCnt="0">
        <dgm:presLayoutVars>
          <dgm:dir/>
          <dgm:animLvl val="lvl"/>
          <dgm:resizeHandles val="exact"/>
        </dgm:presLayoutVars>
      </dgm:prSet>
      <dgm:spPr/>
    </dgm:pt>
    <dgm:pt modelId="{32A9923F-CCFD-4141-97DD-3BC20B30BBA2}" type="pres">
      <dgm:prSet presAssocID="{ABA2A708-EFE2-410D-BA85-7C61FFFF3315}" presName="parentLin" presStyleCnt="0"/>
      <dgm:spPr/>
    </dgm:pt>
    <dgm:pt modelId="{0EF84A65-2A16-4B7D-ACFB-87396F0268D6}" type="pres">
      <dgm:prSet presAssocID="{ABA2A708-EFE2-410D-BA85-7C61FFFF3315}" presName="parentLeftMargin" presStyleLbl="node1" presStyleIdx="0" presStyleCnt="3"/>
      <dgm:spPr/>
    </dgm:pt>
    <dgm:pt modelId="{EC37E6F6-D984-4FF4-B2B6-3733055B8A35}" type="pres">
      <dgm:prSet presAssocID="{ABA2A708-EFE2-410D-BA85-7C61FFFF3315}" presName="parentText" presStyleLbl="node1" presStyleIdx="0" presStyleCnt="3">
        <dgm:presLayoutVars>
          <dgm:chMax val="0"/>
          <dgm:bulletEnabled val="1"/>
        </dgm:presLayoutVars>
      </dgm:prSet>
      <dgm:spPr/>
    </dgm:pt>
    <dgm:pt modelId="{0F9258C0-A13E-43C0-94D2-DAB925F06E1F}" type="pres">
      <dgm:prSet presAssocID="{ABA2A708-EFE2-410D-BA85-7C61FFFF3315}" presName="negativeSpace" presStyleCnt="0"/>
      <dgm:spPr/>
    </dgm:pt>
    <dgm:pt modelId="{08B1E8AB-50AB-4A90-9AC6-041C6F96BD11}" type="pres">
      <dgm:prSet presAssocID="{ABA2A708-EFE2-410D-BA85-7C61FFFF3315}" presName="childText" presStyleLbl="conFgAcc1" presStyleIdx="0" presStyleCnt="3">
        <dgm:presLayoutVars>
          <dgm:bulletEnabled val="1"/>
        </dgm:presLayoutVars>
      </dgm:prSet>
      <dgm:spPr/>
    </dgm:pt>
    <dgm:pt modelId="{FFF60635-B642-4CD0-8F30-9CDCB25181CA}" type="pres">
      <dgm:prSet presAssocID="{C4E468B2-A279-4960-BD22-22D2BC60A16C}" presName="spaceBetweenRectangles" presStyleCnt="0"/>
      <dgm:spPr/>
    </dgm:pt>
    <dgm:pt modelId="{DDCC4E70-9169-46E0-B390-FE6F193F4A84}" type="pres">
      <dgm:prSet presAssocID="{DD0366A6-CEBF-4256-93ED-D33BC231C4B4}" presName="parentLin" presStyleCnt="0"/>
      <dgm:spPr/>
    </dgm:pt>
    <dgm:pt modelId="{0F825324-A550-4B09-9FA3-D0879585FE60}" type="pres">
      <dgm:prSet presAssocID="{DD0366A6-CEBF-4256-93ED-D33BC231C4B4}" presName="parentLeftMargin" presStyleLbl="node1" presStyleIdx="0" presStyleCnt="3"/>
      <dgm:spPr/>
    </dgm:pt>
    <dgm:pt modelId="{AB521920-8785-4B38-A7A8-7A302B2E9847}" type="pres">
      <dgm:prSet presAssocID="{DD0366A6-CEBF-4256-93ED-D33BC231C4B4}" presName="parentText" presStyleLbl="node1" presStyleIdx="1" presStyleCnt="3">
        <dgm:presLayoutVars>
          <dgm:chMax val="0"/>
          <dgm:bulletEnabled val="1"/>
        </dgm:presLayoutVars>
      </dgm:prSet>
      <dgm:spPr/>
    </dgm:pt>
    <dgm:pt modelId="{3AA5F911-6109-4162-B918-CBA8DAF9E362}" type="pres">
      <dgm:prSet presAssocID="{DD0366A6-CEBF-4256-93ED-D33BC231C4B4}" presName="negativeSpace" presStyleCnt="0"/>
      <dgm:spPr/>
    </dgm:pt>
    <dgm:pt modelId="{D583B252-04EB-410F-9670-D97D3E6A6EDC}" type="pres">
      <dgm:prSet presAssocID="{DD0366A6-CEBF-4256-93ED-D33BC231C4B4}" presName="childText" presStyleLbl="conFgAcc1" presStyleIdx="1" presStyleCnt="3">
        <dgm:presLayoutVars>
          <dgm:bulletEnabled val="1"/>
        </dgm:presLayoutVars>
      </dgm:prSet>
      <dgm:spPr/>
    </dgm:pt>
    <dgm:pt modelId="{B8A891E2-138F-475C-83AA-9AA40CBAA373}" type="pres">
      <dgm:prSet presAssocID="{57088CEB-3E4B-46DD-BF63-24254C8C1BF2}" presName="spaceBetweenRectangles" presStyleCnt="0"/>
      <dgm:spPr/>
    </dgm:pt>
    <dgm:pt modelId="{DF7FA59D-BEAC-4851-B20B-E1B423BB5EC5}" type="pres">
      <dgm:prSet presAssocID="{ACF3ACAA-27A6-4EDA-8238-0C2DF1602EFD}" presName="parentLin" presStyleCnt="0"/>
      <dgm:spPr/>
    </dgm:pt>
    <dgm:pt modelId="{CC069AD6-E3D6-4FDA-95F4-1B4FA9C2208D}" type="pres">
      <dgm:prSet presAssocID="{ACF3ACAA-27A6-4EDA-8238-0C2DF1602EFD}" presName="parentLeftMargin" presStyleLbl="node1" presStyleIdx="1" presStyleCnt="3"/>
      <dgm:spPr/>
    </dgm:pt>
    <dgm:pt modelId="{6CC81E02-1BF6-4C43-B870-AEF4F58875A2}" type="pres">
      <dgm:prSet presAssocID="{ACF3ACAA-27A6-4EDA-8238-0C2DF1602EFD}" presName="parentText" presStyleLbl="node1" presStyleIdx="2" presStyleCnt="3">
        <dgm:presLayoutVars>
          <dgm:chMax val="0"/>
          <dgm:bulletEnabled val="1"/>
        </dgm:presLayoutVars>
      </dgm:prSet>
      <dgm:spPr/>
    </dgm:pt>
    <dgm:pt modelId="{97524F71-2A91-4A39-ABD1-B3D6319392B8}" type="pres">
      <dgm:prSet presAssocID="{ACF3ACAA-27A6-4EDA-8238-0C2DF1602EFD}" presName="negativeSpace" presStyleCnt="0"/>
      <dgm:spPr/>
    </dgm:pt>
    <dgm:pt modelId="{DC7A7D89-5C41-45CA-9D5C-03834F71D517}" type="pres">
      <dgm:prSet presAssocID="{ACF3ACAA-27A6-4EDA-8238-0C2DF1602EFD}" presName="childText" presStyleLbl="conFgAcc1" presStyleIdx="2" presStyleCnt="3">
        <dgm:presLayoutVars>
          <dgm:bulletEnabled val="1"/>
        </dgm:presLayoutVars>
      </dgm:prSet>
      <dgm:spPr/>
    </dgm:pt>
  </dgm:ptLst>
  <dgm:cxnLst>
    <dgm:cxn modelId="{B59DB10B-116D-4F6F-A822-549411E170C9}" srcId="{06995BB4-D359-4253-B5F0-F4AB6F6A504E}" destId="{ABA2A708-EFE2-410D-BA85-7C61FFFF3315}" srcOrd="0" destOrd="0" parTransId="{EAE9FD5B-3D50-4480-B2D3-34BC88051578}" sibTransId="{C4E468B2-A279-4960-BD22-22D2BC60A16C}"/>
    <dgm:cxn modelId="{DF7D8818-C2CC-47B3-B599-BCA6B6D3DA62}" type="presOf" srcId="{ABA2A708-EFE2-410D-BA85-7C61FFFF3315}" destId="{EC37E6F6-D984-4FF4-B2B6-3733055B8A35}" srcOrd="1" destOrd="0" presId="urn:microsoft.com/office/officeart/2005/8/layout/list1"/>
    <dgm:cxn modelId="{706C4126-0E33-4C99-A943-F6FA40B362CC}" type="presOf" srcId="{ACF3ACAA-27A6-4EDA-8238-0C2DF1602EFD}" destId="{CC069AD6-E3D6-4FDA-95F4-1B4FA9C2208D}" srcOrd="0" destOrd="0" presId="urn:microsoft.com/office/officeart/2005/8/layout/list1"/>
    <dgm:cxn modelId="{E8E98035-F808-4A62-A2BC-83AEA6E4EFB9}" type="presOf" srcId="{DD0366A6-CEBF-4256-93ED-D33BC231C4B4}" destId="{0F825324-A550-4B09-9FA3-D0879585FE60}" srcOrd="0" destOrd="0" presId="urn:microsoft.com/office/officeart/2005/8/layout/list1"/>
    <dgm:cxn modelId="{CB31215D-5451-4F74-9486-3EAF1CD66FD2}" type="presOf" srcId="{ACF3ACAA-27A6-4EDA-8238-0C2DF1602EFD}" destId="{6CC81E02-1BF6-4C43-B870-AEF4F58875A2}" srcOrd="1" destOrd="0" presId="urn:microsoft.com/office/officeart/2005/8/layout/list1"/>
    <dgm:cxn modelId="{577E605F-5B3D-4000-AE61-6DBDD6D5BE9C}" srcId="{ACF3ACAA-27A6-4EDA-8238-0C2DF1602EFD}" destId="{EF2B7B29-46E7-409E-AB01-21821C959062}" srcOrd="0" destOrd="0" parTransId="{01A39D82-9C78-4E06-999D-D3694B22CE1E}" sibTransId="{833BBF76-5A49-493B-94D7-125349A9DE73}"/>
    <dgm:cxn modelId="{29AE625A-B5DF-4F40-A152-B5FAF28CD25D}" srcId="{06995BB4-D359-4253-B5F0-F4AB6F6A504E}" destId="{DD0366A6-CEBF-4256-93ED-D33BC231C4B4}" srcOrd="1" destOrd="0" parTransId="{24449580-92B6-4A5B-A735-FABC5600EA29}" sibTransId="{57088CEB-3E4B-46DD-BF63-24254C8C1BF2}"/>
    <dgm:cxn modelId="{CBA90F9C-2594-4B24-AA21-BAEC0D467599}" type="presOf" srcId="{06995BB4-D359-4253-B5F0-F4AB6F6A504E}" destId="{D33A5142-D506-40B0-9B6A-BD9289DC2802}" srcOrd="0" destOrd="0" presId="urn:microsoft.com/office/officeart/2005/8/layout/list1"/>
    <dgm:cxn modelId="{6644479D-21E9-4F3A-A3DB-B0E3E09A4C99}" type="presOf" srcId="{DD0366A6-CEBF-4256-93ED-D33BC231C4B4}" destId="{AB521920-8785-4B38-A7A8-7A302B2E9847}" srcOrd="1" destOrd="0" presId="urn:microsoft.com/office/officeart/2005/8/layout/list1"/>
    <dgm:cxn modelId="{4900869F-155F-4E35-B484-37C8A619929F}" srcId="{06995BB4-D359-4253-B5F0-F4AB6F6A504E}" destId="{ACF3ACAA-27A6-4EDA-8238-0C2DF1602EFD}" srcOrd="2" destOrd="0" parTransId="{589B7AE5-B045-4753-AA47-30F6053B1055}" sibTransId="{D9DB4EB1-EC09-4905-80D5-4A9FFF6291E9}"/>
    <dgm:cxn modelId="{277EBEA3-73B1-4098-844B-E9A2E00E1CD3}" srcId="{ACF3ACAA-27A6-4EDA-8238-0C2DF1602EFD}" destId="{F8C68D49-A6D1-4C03-B512-D692123A32DA}" srcOrd="2" destOrd="0" parTransId="{6CAF3855-18F0-4D67-9E86-3F3ECAB251FF}" sibTransId="{85777A0D-4059-48E5-90D8-C21B1E2AAA1F}"/>
    <dgm:cxn modelId="{73AFB7A5-E222-4E6F-8559-AF9A986E1AA3}" type="presOf" srcId="{35B92CBA-DA7D-45BF-BAF8-EF66B43AE287}" destId="{08B1E8AB-50AB-4A90-9AC6-041C6F96BD11}" srcOrd="0" destOrd="0" presId="urn:microsoft.com/office/officeart/2005/8/layout/list1"/>
    <dgm:cxn modelId="{DBC953A9-4FD3-4055-BFD7-FCC8E9C6DCBE}" srcId="{ABA2A708-EFE2-410D-BA85-7C61FFFF3315}" destId="{35B92CBA-DA7D-45BF-BAF8-EF66B43AE287}" srcOrd="0" destOrd="0" parTransId="{56C8F309-5753-4419-AC86-3B1D7844EE46}" sibTransId="{8DB7136C-59B3-4DD6-A961-B56CEC5E33E3}"/>
    <dgm:cxn modelId="{112963AF-7CA7-4130-A5A6-927AF3EDEA35}" type="presOf" srcId="{B18EFAFA-8C7E-4C8F-AD3C-ED4C0E52B2C7}" destId="{DC7A7D89-5C41-45CA-9D5C-03834F71D517}" srcOrd="0" destOrd="1" presId="urn:microsoft.com/office/officeart/2005/8/layout/list1"/>
    <dgm:cxn modelId="{93DA43D5-31D8-4CA7-B58E-18F7C550A5D7}" type="presOf" srcId="{8F2C896D-4321-478B-B6FD-81C5D03D5DBA}" destId="{D583B252-04EB-410F-9670-D97D3E6A6EDC}" srcOrd="0" destOrd="0" presId="urn:microsoft.com/office/officeart/2005/8/layout/list1"/>
    <dgm:cxn modelId="{85EE0BDE-3037-4512-80AA-99B83EA74241}" type="presOf" srcId="{EF2B7B29-46E7-409E-AB01-21821C959062}" destId="{DC7A7D89-5C41-45CA-9D5C-03834F71D517}" srcOrd="0" destOrd="0" presId="urn:microsoft.com/office/officeart/2005/8/layout/list1"/>
    <dgm:cxn modelId="{E5AECBEC-A007-437D-9F2E-1C8B6DC9DF83}" srcId="{DD0366A6-CEBF-4256-93ED-D33BC231C4B4}" destId="{8F2C896D-4321-478B-B6FD-81C5D03D5DBA}" srcOrd="0" destOrd="0" parTransId="{1A982B55-5D50-41FE-AFA7-697CE955E8F3}" sibTransId="{EF04310B-9AE7-452B-9EA9-F31E5CE0A7F9}"/>
    <dgm:cxn modelId="{E995F8EC-CF06-4A45-BD47-BEFACCCD5F44}" srcId="{ACF3ACAA-27A6-4EDA-8238-0C2DF1602EFD}" destId="{B18EFAFA-8C7E-4C8F-AD3C-ED4C0E52B2C7}" srcOrd="1" destOrd="0" parTransId="{E4CDD326-C105-4088-BC2F-8B495D8F6A68}" sibTransId="{5BD6217D-AC72-4B8D-83B0-DA00ACAE4E9D}"/>
    <dgm:cxn modelId="{F7F583F4-A4BD-439E-9F1D-F2C9FAE29A67}" type="presOf" srcId="{ABA2A708-EFE2-410D-BA85-7C61FFFF3315}" destId="{0EF84A65-2A16-4B7D-ACFB-87396F0268D6}" srcOrd="0" destOrd="0" presId="urn:microsoft.com/office/officeart/2005/8/layout/list1"/>
    <dgm:cxn modelId="{310E53FC-166A-4262-99FE-5E5BE11FA92B}" type="presOf" srcId="{F8C68D49-A6D1-4C03-B512-D692123A32DA}" destId="{DC7A7D89-5C41-45CA-9D5C-03834F71D517}" srcOrd="0" destOrd="2" presId="urn:microsoft.com/office/officeart/2005/8/layout/list1"/>
    <dgm:cxn modelId="{6759510B-8FF7-41AE-8B4F-B7D468EBDC3F}" type="presParOf" srcId="{D33A5142-D506-40B0-9B6A-BD9289DC2802}" destId="{32A9923F-CCFD-4141-97DD-3BC20B30BBA2}" srcOrd="0" destOrd="0" presId="urn:microsoft.com/office/officeart/2005/8/layout/list1"/>
    <dgm:cxn modelId="{AE2BBEBD-2FBD-4A68-8B25-939765DDD80E}" type="presParOf" srcId="{32A9923F-CCFD-4141-97DD-3BC20B30BBA2}" destId="{0EF84A65-2A16-4B7D-ACFB-87396F0268D6}" srcOrd="0" destOrd="0" presId="urn:microsoft.com/office/officeart/2005/8/layout/list1"/>
    <dgm:cxn modelId="{E3CF81C6-DA12-420D-AF49-84502CDB511A}" type="presParOf" srcId="{32A9923F-CCFD-4141-97DD-3BC20B30BBA2}" destId="{EC37E6F6-D984-4FF4-B2B6-3733055B8A35}" srcOrd="1" destOrd="0" presId="urn:microsoft.com/office/officeart/2005/8/layout/list1"/>
    <dgm:cxn modelId="{F3954279-529F-42A3-8462-E00879F6FFB4}" type="presParOf" srcId="{D33A5142-D506-40B0-9B6A-BD9289DC2802}" destId="{0F9258C0-A13E-43C0-94D2-DAB925F06E1F}" srcOrd="1" destOrd="0" presId="urn:microsoft.com/office/officeart/2005/8/layout/list1"/>
    <dgm:cxn modelId="{BE26D355-4D9B-4301-8E88-DA2EB8D7603F}" type="presParOf" srcId="{D33A5142-D506-40B0-9B6A-BD9289DC2802}" destId="{08B1E8AB-50AB-4A90-9AC6-041C6F96BD11}" srcOrd="2" destOrd="0" presId="urn:microsoft.com/office/officeart/2005/8/layout/list1"/>
    <dgm:cxn modelId="{A4A252A5-398F-4F4C-A281-8E8A08F11267}" type="presParOf" srcId="{D33A5142-D506-40B0-9B6A-BD9289DC2802}" destId="{FFF60635-B642-4CD0-8F30-9CDCB25181CA}" srcOrd="3" destOrd="0" presId="urn:microsoft.com/office/officeart/2005/8/layout/list1"/>
    <dgm:cxn modelId="{F1EA8832-D635-40B4-8319-14576E4AB62E}" type="presParOf" srcId="{D33A5142-D506-40B0-9B6A-BD9289DC2802}" destId="{DDCC4E70-9169-46E0-B390-FE6F193F4A84}" srcOrd="4" destOrd="0" presId="urn:microsoft.com/office/officeart/2005/8/layout/list1"/>
    <dgm:cxn modelId="{7D9DB452-5CE8-4580-8CB8-490A7A91EC06}" type="presParOf" srcId="{DDCC4E70-9169-46E0-B390-FE6F193F4A84}" destId="{0F825324-A550-4B09-9FA3-D0879585FE60}" srcOrd="0" destOrd="0" presId="urn:microsoft.com/office/officeart/2005/8/layout/list1"/>
    <dgm:cxn modelId="{77B0DACC-1BCC-440A-89EA-115C0498F6E4}" type="presParOf" srcId="{DDCC4E70-9169-46E0-B390-FE6F193F4A84}" destId="{AB521920-8785-4B38-A7A8-7A302B2E9847}" srcOrd="1" destOrd="0" presId="urn:microsoft.com/office/officeart/2005/8/layout/list1"/>
    <dgm:cxn modelId="{F9B5C6AA-B3EF-4585-8F8A-57CC974374DA}" type="presParOf" srcId="{D33A5142-D506-40B0-9B6A-BD9289DC2802}" destId="{3AA5F911-6109-4162-B918-CBA8DAF9E362}" srcOrd="5" destOrd="0" presId="urn:microsoft.com/office/officeart/2005/8/layout/list1"/>
    <dgm:cxn modelId="{BF3E102C-571C-4C7E-9B0C-33ACE2228E7D}" type="presParOf" srcId="{D33A5142-D506-40B0-9B6A-BD9289DC2802}" destId="{D583B252-04EB-410F-9670-D97D3E6A6EDC}" srcOrd="6" destOrd="0" presId="urn:microsoft.com/office/officeart/2005/8/layout/list1"/>
    <dgm:cxn modelId="{CF180752-2F60-4D12-840D-47B3FA689A51}" type="presParOf" srcId="{D33A5142-D506-40B0-9B6A-BD9289DC2802}" destId="{B8A891E2-138F-475C-83AA-9AA40CBAA373}" srcOrd="7" destOrd="0" presId="urn:microsoft.com/office/officeart/2005/8/layout/list1"/>
    <dgm:cxn modelId="{44D6931D-657B-460D-94F7-F5924C446994}" type="presParOf" srcId="{D33A5142-D506-40B0-9B6A-BD9289DC2802}" destId="{DF7FA59D-BEAC-4851-B20B-E1B423BB5EC5}" srcOrd="8" destOrd="0" presId="urn:microsoft.com/office/officeart/2005/8/layout/list1"/>
    <dgm:cxn modelId="{A9229E0A-4960-4516-9E81-75381032273A}" type="presParOf" srcId="{DF7FA59D-BEAC-4851-B20B-E1B423BB5EC5}" destId="{CC069AD6-E3D6-4FDA-95F4-1B4FA9C2208D}" srcOrd="0" destOrd="0" presId="urn:microsoft.com/office/officeart/2005/8/layout/list1"/>
    <dgm:cxn modelId="{A61A71BD-DF97-478B-B9E1-27D051284661}" type="presParOf" srcId="{DF7FA59D-BEAC-4851-B20B-E1B423BB5EC5}" destId="{6CC81E02-1BF6-4C43-B870-AEF4F58875A2}" srcOrd="1" destOrd="0" presId="urn:microsoft.com/office/officeart/2005/8/layout/list1"/>
    <dgm:cxn modelId="{538F6B1C-7872-4D0F-A7EE-8DCC64E4566E}" type="presParOf" srcId="{D33A5142-D506-40B0-9B6A-BD9289DC2802}" destId="{97524F71-2A91-4A39-ABD1-B3D6319392B8}" srcOrd="9" destOrd="0" presId="urn:microsoft.com/office/officeart/2005/8/layout/list1"/>
    <dgm:cxn modelId="{82FA26CA-DABA-4D09-B909-EA0B0DA8FFF8}" type="presParOf" srcId="{D33A5142-D506-40B0-9B6A-BD9289DC2802}" destId="{DC7A7D89-5C41-45CA-9D5C-03834F71D517}"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6995BB4-D359-4253-B5F0-F4AB6F6A504E}"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de-DE"/>
        </a:p>
      </dgm:t>
    </dgm:pt>
    <dgm:pt modelId="{ABA2A708-EFE2-410D-BA85-7C61FFFF3315}">
      <dgm:prSet phldrT="[Text]"/>
      <dgm:spPr/>
      <dgm:t>
        <a:bodyPr/>
        <a:lstStyle/>
        <a:p>
          <a:r>
            <a:rPr lang="de-DE" b="1" dirty="0" err="1"/>
            <a:t>Populations</a:t>
          </a:r>
          <a:r>
            <a:rPr lang="de-DE" b="1" dirty="0"/>
            <a:t>/ </a:t>
          </a:r>
          <a:r>
            <a:rPr lang="de-DE" b="1" dirty="0" err="1"/>
            <a:t>settings</a:t>
          </a:r>
          <a:endParaRPr lang="de-DE" b="1" dirty="0"/>
        </a:p>
      </dgm:t>
    </dgm:pt>
    <dgm:pt modelId="{EAE9FD5B-3D50-4480-B2D3-34BC88051578}" type="parTrans" cxnId="{B59DB10B-116D-4F6F-A822-549411E170C9}">
      <dgm:prSet/>
      <dgm:spPr/>
      <dgm:t>
        <a:bodyPr/>
        <a:lstStyle/>
        <a:p>
          <a:endParaRPr lang="de-DE"/>
        </a:p>
      </dgm:t>
    </dgm:pt>
    <dgm:pt modelId="{C4E468B2-A279-4960-BD22-22D2BC60A16C}" type="sibTrans" cxnId="{B59DB10B-116D-4F6F-A822-549411E170C9}">
      <dgm:prSet/>
      <dgm:spPr/>
      <dgm:t>
        <a:bodyPr/>
        <a:lstStyle/>
        <a:p>
          <a:endParaRPr lang="de-DE"/>
        </a:p>
      </dgm:t>
    </dgm:pt>
    <dgm:pt modelId="{35B92CBA-DA7D-45BF-BAF8-EF66B43AE287}">
      <dgm:prSet phldrT="[Text]" custT="1"/>
      <dgm:spPr/>
      <dgm:t>
        <a:bodyPr/>
        <a:lstStyle/>
        <a:p>
          <a:r>
            <a:rPr lang="de-DE" sz="1600" dirty="0">
              <a:latin typeface="Calibri" panose="020F0502020204030204" pitchFamily="34" charset="0"/>
              <a:cs typeface="Calibri" panose="020F0502020204030204" pitchFamily="34" charset="0"/>
            </a:rPr>
            <a:t>All </a:t>
          </a:r>
          <a:r>
            <a:rPr lang="de-DE" sz="1600" dirty="0" err="1">
              <a:latin typeface="Calibri" panose="020F0502020204030204" pitchFamily="34" charset="0"/>
              <a:cs typeface="Calibri" panose="020F0502020204030204" pitchFamily="34" charset="0"/>
            </a:rPr>
            <a:t>parents</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of</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children</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adolescents</a:t>
          </a:r>
          <a:endParaRPr lang="de-DE" sz="1600" dirty="0">
            <a:latin typeface="Calibri" panose="020F0502020204030204" pitchFamily="34" charset="0"/>
            <a:cs typeface="Calibri" panose="020F0502020204030204" pitchFamily="34" charset="0"/>
          </a:endParaRPr>
        </a:p>
      </dgm:t>
    </dgm:pt>
    <dgm:pt modelId="{56C8F309-5753-4419-AC86-3B1D7844EE46}" type="parTrans" cxnId="{DBC953A9-4FD3-4055-BFD7-FCC8E9C6DCBE}">
      <dgm:prSet/>
      <dgm:spPr/>
      <dgm:t>
        <a:bodyPr/>
        <a:lstStyle/>
        <a:p>
          <a:endParaRPr lang="de-DE"/>
        </a:p>
      </dgm:t>
    </dgm:pt>
    <dgm:pt modelId="{8DB7136C-59B3-4DD6-A961-B56CEC5E33E3}" type="sibTrans" cxnId="{DBC953A9-4FD3-4055-BFD7-FCC8E9C6DCBE}">
      <dgm:prSet/>
      <dgm:spPr/>
      <dgm:t>
        <a:bodyPr/>
        <a:lstStyle/>
        <a:p>
          <a:endParaRPr lang="de-DE"/>
        </a:p>
      </dgm:t>
    </dgm:pt>
    <dgm:pt modelId="{DD0366A6-CEBF-4256-93ED-D33BC231C4B4}">
      <dgm:prSet phldrT="[Text]"/>
      <dgm:spPr/>
      <dgm:t>
        <a:bodyPr/>
        <a:lstStyle/>
        <a:p>
          <a:r>
            <a:rPr lang="de-DE" b="1" dirty="0" err="1"/>
            <a:t>Cost</a:t>
          </a:r>
          <a:r>
            <a:rPr lang="de-DE" b="1" dirty="0"/>
            <a:t>: $-$$$</a:t>
          </a:r>
        </a:p>
      </dgm:t>
    </dgm:pt>
    <dgm:pt modelId="{24449580-92B6-4A5B-A735-FABC5600EA29}" type="parTrans" cxnId="{29AE625A-B5DF-4F40-A152-B5FAF28CD25D}">
      <dgm:prSet/>
      <dgm:spPr/>
      <dgm:t>
        <a:bodyPr/>
        <a:lstStyle/>
        <a:p>
          <a:endParaRPr lang="de-DE"/>
        </a:p>
      </dgm:t>
    </dgm:pt>
    <dgm:pt modelId="{57088CEB-3E4B-46DD-BF63-24254C8C1BF2}" type="sibTrans" cxnId="{29AE625A-B5DF-4F40-A152-B5FAF28CD25D}">
      <dgm:prSet/>
      <dgm:spPr/>
      <dgm:t>
        <a:bodyPr/>
        <a:lstStyle/>
        <a:p>
          <a:endParaRPr lang="de-DE"/>
        </a:p>
      </dgm:t>
    </dgm:pt>
    <dgm:pt modelId="{8F2C896D-4321-478B-B6FD-81C5D03D5DBA}">
      <dgm:prSet phldrT="[Text]" custT="1"/>
      <dgm:spPr/>
      <dgm:t>
        <a:bodyPr/>
        <a:lstStyle/>
        <a:p>
          <a:r>
            <a:rPr lang="de-DE" sz="1600" dirty="0"/>
            <a:t>Additive </a:t>
          </a:r>
          <a:r>
            <a:rPr lang="de-DE" sz="1600" dirty="0" err="1"/>
            <a:t>cost</a:t>
          </a:r>
          <a:r>
            <a:rPr lang="de-DE" sz="1600" dirty="0"/>
            <a:t> </a:t>
          </a:r>
          <a:r>
            <a:rPr lang="de-DE" sz="1600" dirty="0" err="1"/>
            <a:t>to</a:t>
          </a:r>
          <a:r>
            <a:rPr lang="de-DE" sz="1600" dirty="0"/>
            <a:t> other </a:t>
          </a:r>
          <a:r>
            <a:rPr lang="de-DE" sz="1600" dirty="0" err="1"/>
            <a:t>programmes</a:t>
          </a:r>
          <a:endParaRPr lang="de-DE" sz="1600" dirty="0"/>
        </a:p>
      </dgm:t>
    </dgm:pt>
    <dgm:pt modelId="{1A982B55-5D50-41FE-AFA7-697CE955E8F3}" type="parTrans" cxnId="{E5AECBEC-A007-437D-9F2E-1C8B6DC9DF83}">
      <dgm:prSet/>
      <dgm:spPr/>
      <dgm:t>
        <a:bodyPr/>
        <a:lstStyle/>
        <a:p>
          <a:endParaRPr lang="de-DE"/>
        </a:p>
      </dgm:t>
    </dgm:pt>
    <dgm:pt modelId="{EF04310B-9AE7-452B-9EA9-F31E5CE0A7F9}" type="sibTrans" cxnId="{E5AECBEC-A007-437D-9F2E-1C8B6DC9DF83}">
      <dgm:prSet/>
      <dgm:spPr/>
      <dgm:t>
        <a:bodyPr/>
        <a:lstStyle/>
        <a:p>
          <a:endParaRPr lang="de-DE"/>
        </a:p>
      </dgm:t>
    </dgm:pt>
    <dgm:pt modelId="{ACF3ACAA-27A6-4EDA-8238-0C2DF1602EFD}">
      <dgm:prSet phldrT="[Text]"/>
      <dgm:spPr/>
      <dgm:t>
        <a:bodyPr/>
        <a:lstStyle/>
        <a:p>
          <a:r>
            <a:rPr lang="de-DE" b="1" dirty="0"/>
            <a:t>Potential </a:t>
          </a:r>
          <a:r>
            <a:rPr lang="de-DE" b="1" dirty="0" err="1"/>
            <a:t>outcomes</a:t>
          </a:r>
          <a:endParaRPr lang="de-DE" b="1" dirty="0"/>
        </a:p>
      </dgm:t>
    </dgm:pt>
    <dgm:pt modelId="{589B7AE5-B045-4753-AA47-30F6053B1055}" type="parTrans" cxnId="{4900869F-155F-4E35-B484-37C8A619929F}">
      <dgm:prSet/>
      <dgm:spPr/>
      <dgm:t>
        <a:bodyPr/>
        <a:lstStyle/>
        <a:p>
          <a:endParaRPr lang="de-DE"/>
        </a:p>
      </dgm:t>
    </dgm:pt>
    <dgm:pt modelId="{D9DB4EB1-EC09-4905-80D5-4A9FFF6291E9}" type="sibTrans" cxnId="{4900869F-155F-4E35-B484-37C8A619929F}">
      <dgm:prSet/>
      <dgm:spPr/>
      <dgm:t>
        <a:bodyPr/>
        <a:lstStyle/>
        <a:p>
          <a:endParaRPr lang="de-DE"/>
        </a:p>
      </dgm:t>
    </dgm:pt>
    <dgm:pt modelId="{EF2B7B29-46E7-409E-AB01-21821C959062}">
      <dgm:prSet phldrT="[Text]" custT="1"/>
      <dgm:spPr/>
      <dgm:t>
        <a:bodyPr/>
        <a:lstStyle/>
        <a:p>
          <a:r>
            <a:rPr lang="de-DE" sz="1600" dirty="0" err="1"/>
            <a:t>Reduced</a:t>
          </a:r>
          <a:r>
            <a:rPr lang="de-DE" sz="1600" dirty="0"/>
            <a:t> </a:t>
          </a:r>
          <a:r>
            <a:rPr lang="de-DE" sz="1600" dirty="0" err="1"/>
            <a:t>bullying</a:t>
          </a:r>
          <a:r>
            <a:rPr lang="de-DE" sz="1600" dirty="0"/>
            <a:t> </a:t>
          </a:r>
          <a:r>
            <a:rPr lang="de-DE" sz="1600" dirty="0" err="1"/>
            <a:t>or</a:t>
          </a:r>
          <a:r>
            <a:rPr lang="de-DE" sz="1600" dirty="0"/>
            <a:t> </a:t>
          </a:r>
          <a:r>
            <a:rPr lang="de-DE" sz="1600" dirty="0" err="1"/>
            <a:t>being</a:t>
          </a:r>
          <a:r>
            <a:rPr lang="de-DE" sz="1600" dirty="0"/>
            <a:t> </a:t>
          </a:r>
          <a:r>
            <a:rPr lang="de-DE" sz="1600" dirty="0" err="1"/>
            <a:t>bullied</a:t>
          </a:r>
          <a:endParaRPr lang="de-DE" sz="1600" dirty="0"/>
        </a:p>
      </dgm:t>
    </dgm:pt>
    <dgm:pt modelId="{01A39D82-9C78-4E06-999D-D3694B22CE1E}" type="parTrans" cxnId="{577E605F-5B3D-4000-AE61-6DBDD6D5BE9C}">
      <dgm:prSet/>
      <dgm:spPr/>
      <dgm:t>
        <a:bodyPr/>
        <a:lstStyle/>
        <a:p>
          <a:endParaRPr lang="de-DE"/>
        </a:p>
      </dgm:t>
    </dgm:pt>
    <dgm:pt modelId="{833BBF76-5A49-493B-94D7-125349A9DE73}" type="sibTrans" cxnId="{577E605F-5B3D-4000-AE61-6DBDD6D5BE9C}">
      <dgm:prSet/>
      <dgm:spPr/>
      <dgm:t>
        <a:bodyPr/>
        <a:lstStyle/>
        <a:p>
          <a:endParaRPr lang="de-DE"/>
        </a:p>
      </dgm:t>
    </dgm:pt>
    <dgm:pt modelId="{C1300207-4CD8-48E9-8363-24A06EA80FEE}">
      <dgm:prSet phldrT="[Text]" custT="1"/>
      <dgm:spPr/>
      <dgm:t>
        <a:bodyPr/>
        <a:lstStyle/>
        <a:p>
          <a:r>
            <a:rPr lang="de-DE" sz="1600" dirty="0" err="1">
              <a:latin typeface="Calibri" panose="020F0502020204030204" pitchFamily="34" charset="0"/>
              <a:cs typeface="Calibri" panose="020F0502020204030204" pitchFamily="34" charset="0"/>
            </a:rPr>
            <a:t>Economically</a:t>
          </a:r>
          <a:r>
            <a:rPr lang="de-DE" sz="1600" dirty="0">
              <a:latin typeface="Calibri" panose="020F0502020204030204" pitchFamily="34" charset="0"/>
              <a:cs typeface="Calibri" panose="020F0502020204030204" pitchFamily="34" charset="0"/>
            </a:rPr>
            <a:t> vulnerable </a:t>
          </a:r>
          <a:r>
            <a:rPr lang="de-DE" sz="1600" dirty="0" err="1">
              <a:latin typeface="Calibri" panose="020F0502020204030204" pitchFamily="34" charset="0"/>
              <a:cs typeface="Calibri" panose="020F0502020204030204" pitchFamily="34" charset="0"/>
            </a:rPr>
            <a:t>families</a:t>
          </a:r>
          <a:endParaRPr lang="de-DE" sz="1600" dirty="0">
            <a:latin typeface="Calibri" panose="020F0502020204030204" pitchFamily="34" charset="0"/>
            <a:cs typeface="Calibri" panose="020F0502020204030204" pitchFamily="34" charset="0"/>
          </a:endParaRPr>
        </a:p>
      </dgm:t>
    </dgm:pt>
    <dgm:pt modelId="{37DAA066-349D-44E3-B8A5-2C7C2EE10917}" type="parTrans" cxnId="{65EF1EF2-965C-4BE2-9A13-37D42C40FF8D}">
      <dgm:prSet/>
      <dgm:spPr/>
      <dgm:t>
        <a:bodyPr/>
        <a:lstStyle/>
        <a:p>
          <a:endParaRPr lang="de-DE"/>
        </a:p>
      </dgm:t>
    </dgm:pt>
    <dgm:pt modelId="{E7A61497-4871-43F7-8B4B-DCCCE383BCC5}" type="sibTrans" cxnId="{65EF1EF2-965C-4BE2-9A13-37D42C40FF8D}">
      <dgm:prSet/>
      <dgm:spPr/>
      <dgm:t>
        <a:bodyPr/>
        <a:lstStyle/>
        <a:p>
          <a:endParaRPr lang="de-DE"/>
        </a:p>
      </dgm:t>
    </dgm:pt>
    <dgm:pt modelId="{F237E6FE-5847-4195-A96D-D1FA83D34511}">
      <dgm:prSet phldrT="[Text]" custT="1"/>
      <dgm:spPr/>
      <dgm:t>
        <a:bodyPr/>
        <a:lstStyle/>
        <a:p>
          <a:r>
            <a:rPr lang="de-DE" sz="1600" dirty="0" err="1"/>
            <a:t>Reduced</a:t>
          </a:r>
          <a:r>
            <a:rPr lang="de-DE" sz="1600" dirty="0"/>
            <a:t> IPV in </a:t>
          </a:r>
          <a:r>
            <a:rPr lang="de-DE" sz="1600" dirty="0" err="1"/>
            <a:t>victimization</a:t>
          </a:r>
          <a:r>
            <a:rPr lang="de-DE" sz="1600" dirty="0"/>
            <a:t> </a:t>
          </a:r>
          <a:r>
            <a:rPr lang="de-DE" sz="1600" dirty="0" err="1"/>
            <a:t>by</a:t>
          </a:r>
          <a:r>
            <a:rPr lang="de-DE" sz="1600" dirty="0"/>
            <a:t> </a:t>
          </a:r>
          <a:r>
            <a:rPr lang="de-DE" sz="1600" dirty="0" err="1"/>
            <a:t>intimate</a:t>
          </a:r>
          <a:r>
            <a:rPr lang="de-DE" sz="1600" dirty="0"/>
            <a:t> </a:t>
          </a:r>
          <a:r>
            <a:rPr lang="de-DE" sz="1600" dirty="0" err="1"/>
            <a:t>partners</a:t>
          </a:r>
          <a:r>
            <a:rPr lang="de-DE" sz="1600" dirty="0"/>
            <a:t> </a:t>
          </a:r>
          <a:r>
            <a:rPr lang="de-DE" sz="1600" dirty="0" err="1"/>
            <a:t>or</a:t>
          </a:r>
          <a:r>
            <a:rPr lang="de-DE" sz="1600" dirty="0"/>
            <a:t> </a:t>
          </a:r>
          <a:r>
            <a:rPr lang="de-DE" sz="1600" dirty="0" err="1"/>
            <a:t>peers</a:t>
          </a:r>
          <a:endParaRPr lang="de-DE" sz="1600" dirty="0"/>
        </a:p>
      </dgm:t>
    </dgm:pt>
    <dgm:pt modelId="{C03BC193-9F8D-4D88-863D-E9D351D8F483}" type="parTrans" cxnId="{1FD6D8E8-9995-4C80-A950-C3D840FB82D9}">
      <dgm:prSet/>
      <dgm:spPr/>
      <dgm:t>
        <a:bodyPr/>
        <a:lstStyle/>
        <a:p>
          <a:endParaRPr lang="de-DE"/>
        </a:p>
      </dgm:t>
    </dgm:pt>
    <dgm:pt modelId="{CEE737FE-D978-4D68-ABCA-3D5DBCD4D295}" type="sibTrans" cxnId="{1FD6D8E8-9995-4C80-A950-C3D840FB82D9}">
      <dgm:prSet/>
      <dgm:spPr/>
      <dgm:t>
        <a:bodyPr/>
        <a:lstStyle/>
        <a:p>
          <a:endParaRPr lang="de-DE"/>
        </a:p>
      </dgm:t>
    </dgm:pt>
    <dgm:pt modelId="{DCC115DC-DE91-4433-98F3-ADA253EBCA7D}">
      <dgm:prSet phldrT="[Text]" custT="1"/>
      <dgm:spPr/>
      <dgm:t>
        <a:bodyPr/>
        <a:lstStyle/>
        <a:p>
          <a:r>
            <a:rPr lang="de-DE" sz="1600" dirty="0" err="1"/>
            <a:t>Improved</a:t>
          </a:r>
          <a:r>
            <a:rPr lang="de-DE" sz="1600" dirty="0"/>
            <a:t> </a:t>
          </a:r>
          <a:r>
            <a:rPr lang="de-DE" sz="1600" dirty="0" err="1"/>
            <a:t>parent-child</a:t>
          </a:r>
          <a:r>
            <a:rPr lang="de-DE" sz="1600" dirty="0"/>
            <a:t> </a:t>
          </a:r>
          <a:r>
            <a:rPr lang="de-DE" sz="1600" dirty="0" err="1"/>
            <a:t>communication</a:t>
          </a:r>
          <a:endParaRPr lang="de-DE" sz="1600" dirty="0"/>
        </a:p>
      </dgm:t>
    </dgm:pt>
    <dgm:pt modelId="{E0DB52FE-456A-4BC3-8CD0-7B9670C9D57F}" type="parTrans" cxnId="{A1D7671F-D0B2-494A-876D-62186F45A123}">
      <dgm:prSet/>
      <dgm:spPr/>
      <dgm:t>
        <a:bodyPr/>
        <a:lstStyle/>
        <a:p>
          <a:endParaRPr lang="de-DE"/>
        </a:p>
      </dgm:t>
    </dgm:pt>
    <dgm:pt modelId="{E7EF08D8-A591-4AF7-A39C-79133EFE7D77}" type="sibTrans" cxnId="{A1D7671F-D0B2-494A-876D-62186F45A123}">
      <dgm:prSet/>
      <dgm:spPr/>
      <dgm:t>
        <a:bodyPr/>
        <a:lstStyle/>
        <a:p>
          <a:endParaRPr lang="de-DE"/>
        </a:p>
      </dgm:t>
    </dgm:pt>
    <dgm:pt modelId="{D33A5142-D506-40B0-9B6A-BD9289DC2802}" type="pres">
      <dgm:prSet presAssocID="{06995BB4-D359-4253-B5F0-F4AB6F6A504E}" presName="linear" presStyleCnt="0">
        <dgm:presLayoutVars>
          <dgm:dir/>
          <dgm:animLvl val="lvl"/>
          <dgm:resizeHandles val="exact"/>
        </dgm:presLayoutVars>
      </dgm:prSet>
      <dgm:spPr/>
    </dgm:pt>
    <dgm:pt modelId="{32A9923F-CCFD-4141-97DD-3BC20B30BBA2}" type="pres">
      <dgm:prSet presAssocID="{ABA2A708-EFE2-410D-BA85-7C61FFFF3315}" presName="parentLin" presStyleCnt="0"/>
      <dgm:spPr/>
    </dgm:pt>
    <dgm:pt modelId="{0EF84A65-2A16-4B7D-ACFB-87396F0268D6}" type="pres">
      <dgm:prSet presAssocID="{ABA2A708-EFE2-410D-BA85-7C61FFFF3315}" presName="parentLeftMargin" presStyleLbl="node1" presStyleIdx="0" presStyleCnt="3"/>
      <dgm:spPr/>
    </dgm:pt>
    <dgm:pt modelId="{EC37E6F6-D984-4FF4-B2B6-3733055B8A35}" type="pres">
      <dgm:prSet presAssocID="{ABA2A708-EFE2-410D-BA85-7C61FFFF3315}" presName="parentText" presStyleLbl="node1" presStyleIdx="0" presStyleCnt="3">
        <dgm:presLayoutVars>
          <dgm:chMax val="0"/>
          <dgm:bulletEnabled val="1"/>
        </dgm:presLayoutVars>
      </dgm:prSet>
      <dgm:spPr/>
    </dgm:pt>
    <dgm:pt modelId="{0F9258C0-A13E-43C0-94D2-DAB925F06E1F}" type="pres">
      <dgm:prSet presAssocID="{ABA2A708-EFE2-410D-BA85-7C61FFFF3315}" presName="negativeSpace" presStyleCnt="0"/>
      <dgm:spPr/>
    </dgm:pt>
    <dgm:pt modelId="{08B1E8AB-50AB-4A90-9AC6-041C6F96BD11}" type="pres">
      <dgm:prSet presAssocID="{ABA2A708-EFE2-410D-BA85-7C61FFFF3315}" presName="childText" presStyleLbl="conFgAcc1" presStyleIdx="0" presStyleCnt="3">
        <dgm:presLayoutVars>
          <dgm:bulletEnabled val="1"/>
        </dgm:presLayoutVars>
      </dgm:prSet>
      <dgm:spPr/>
    </dgm:pt>
    <dgm:pt modelId="{FFF60635-B642-4CD0-8F30-9CDCB25181CA}" type="pres">
      <dgm:prSet presAssocID="{C4E468B2-A279-4960-BD22-22D2BC60A16C}" presName="spaceBetweenRectangles" presStyleCnt="0"/>
      <dgm:spPr/>
    </dgm:pt>
    <dgm:pt modelId="{DDCC4E70-9169-46E0-B390-FE6F193F4A84}" type="pres">
      <dgm:prSet presAssocID="{DD0366A6-CEBF-4256-93ED-D33BC231C4B4}" presName="parentLin" presStyleCnt="0"/>
      <dgm:spPr/>
    </dgm:pt>
    <dgm:pt modelId="{0F825324-A550-4B09-9FA3-D0879585FE60}" type="pres">
      <dgm:prSet presAssocID="{DD0366A6-CEBF-4256-93ED-D33BC231C4B4}" presName="parentLeftMargin" presStyleLbl="node1" presStyleIdx="0" presStyleCnt="3"/>
      <dgm:spPr/>
    </dgm:pt>
    <dgm:pt modelId="{AB521920-8785-4B38-A7A8-7A302B2E9847}" type="pres">
      <dgm:prSet presAssocID="{DD0366A6-CEBF-4256-93ED-D33BC231C4B4}" presName="parentText" presStyleLbl="node1" presStyleIdx="1" presStyleCnt="3">
        <dgm:presLayoutVars>
          <dgm:chMax val="0"/>
          <dgm:bulletEnabled val="1"/>
        </dgm:presLayoutVars>
      </dgm:prSet>
      <dgm:spPr/>
    </dgm:pt>
    <dgm:pt modelId="{3AA5F911-6109-4162-B918-CBA8DAF9E362}" type="pres">
      <dgm:prSet presAssocID="{DD0366A6-CEBF-4256-93ED-D33BC231C4B4}" presName="negativeSpace" presStyleCnt="0"/>
      <dgm:spPr/>
    </dgm:pt>
    <dgm:pt modelId="{D583B252-04EB-410F-9670-D97D3E6A6EDC}" type="pres">
      <dgm:prSet presAssocID="{DD0366A6-CEBF-4256-93ED-D33BC231C4B4}" presName="childText" presStyleLbl="conFgAcc1" presStyleIdx="1" presStyleCnt="3">
        <dgm:presLayoutVars>
          <dgm:bulletEnabled val="1"/>
        </dgm:presLayoutVars>
      </dgm:prSet>
      <dgm:spPr/>
    </dgm:pt>
    <dgm:pt modelId="{B8A891E2-138F-475C-83AA-9AA40CBAA373}" type="pres">
      <dgm:prSet presAssocID="{57088CEB-3E4B-46DD-BF63-24254C8C1BF2}" presName="spaceBetweenRectangles" presStyleCnt="0"/>
      <dgm:spPr/>
    </dgm:pt>
    <dgm:pt modelId="{DF7FA59D-BEAC-4851-B20B-E1B423BB5EC5}" type="pres">
      <dgm:prSet presAssocID="{ACF3ACAA-27A6-4EDA-8238-0C2DF1602EFD}" presName="parentLin" presStyleCnt="0"/>
      <dgm:spPr/>
    </dgm:pt>
    <dgm:pt modelId="{CC069AD6-E3D6-4FDA-95F4-1B4FA9C2208D}" type="pres">
      <dgm:prSet presAssocID="{ACF3ACAA-27A6-4EDA-8238-0C2DF1602EFD}" presName="parentLeftMargin" presStyleLbl="node1" presStyleIdx="1" presStyleCnt="3"/>
      <dgm:spPr/>
    </dgm:pt>
    <dgm:pt modelId="{6CC81E02-1BF6-4C43-B870-AEF4F58875A2}" type="pres">
      <dgm:prSet presAssocID="{ACF3ACAA-27A6-4EDA-8238-0C2DF1602EFD}" presName="parentText" presStyleLbl="node1" presStyleIdx="2" presStyleCnt="3">
        <dgm:presLayoutVars>
          <dgm:chMax val="0"/>
          <dgm:bulletEnabled val="1"/>
        </dgm:presLayoutVars>
      </dgm:prSet>
      <dgm:spPr/>
    </dgm:pt>
    <dgm:pt modelId="{97524F71-2A91-4A39-ABD1-B3D6319392B8}" type="pres">
      <dgm:prSet presAssocID="{ACF3ACAA-27A6-4EDA-8238-0C2DF1602EFD}" presName="negativeSpace" presStyleCnt="0"/>
      <dgm:spPr/>
    </dgm:pt>
    <dgm:pt modelId="{DC7A7D89-5C41-45CA-9D5C-03834F71D517}" type="pres">
      <dgm:prSet presAssocID="{ACF3ACAA-27A6-4EDA-8238-0C2DF1602EFD}" presName="childText" presStyleLbl="conFgAcc1" presStyleIdx="2" presStyleCnt="3">
        <dgm:presLayoutVars>
          <dgm:bulletEnabled val="1"/>
        </dgm:presLayoutVars>
      </dgm:prSet>
      <dgm:spPr/>
    </dgm:pt>
  </dgm:ptLst>
  <dgm:cxnLst>
    <dgm:cxn modelId="{61488E0A-9813-4350-B4DC-D47F436C807E}" type="presOf" srcId="{DCC115DC-DE91-4433-98F3-ADA253EBCA7D}" destId="{DC7A7D89-5C41-45CA-9D5C-03834F71D517}" srcOrd="0" destOrd="2" presId="urn:microsoft.com/office/officeart/2005/8/layout/list1"/>
    <dgm:cxn modelId="{B59DB10B-116D-4F6F-A822-549411E170C9}" srcId="{06995BB4-D359-4253-B5F0-F4AB6F6A504E}" destId="{ABA2A708-EFE2-410D-BA85-7C61FFFF3315}" srcOrd="0" destOrd="0" parTransId="{EAE9FD5B-3D50-4480-B2D3-34BC88051578}" sibTransId="{C4E468B2-A279-4960-BD22-22D2BC60A16C}"/>
    <dgm:cxn modelId="{DF7D8818-C2CC-47B3-B599-BCA6B6D3DA62}" type="presOf" srcId="{ABA2A708-EFE2-410D-BA85-7C61FFFF3315}" destId="{EC37E6F6-D984-4FF4-B2B6-3733055B8A35}" srcOrd="1" destOrd="0" presId="urn:microsoft.com/office/officeart/2005/8/layout/list1"/>
    <dgm:cxn modelId="{A1D7671F-D0B2-494A-876D-62186F45A123}" srcId="{ACF3ACAA-27A6-4EDA-8238-0C2DF1602EFD}" destId="{DCC115DC-DE91-4433-98F3-ADA253EBCA7D}" srcOrd="2" destOrd="0" parTransId="{E0DB52FE-456A-4BC3-8CD0-7B9670C9D57F}" sibTransId="{E7EF08D8-A591-4AF7-A39C-79133EFE7D77}"/>
    <dgm:cxn modelId="{706C4126-0E33-4C99-A943-F6FA40B362CC}" type="presOf" srcId="{ACF3ACAA-27A6-4EDA-8238-0C2DF1602EFD}" destId="{CC069AD6-E3D6-4FDA-95F4-1B4FA9C2208D}" srcOrd="0" destOrd="0" presId="urn:microsoft.com/office/officeart/2005/8/layout/list1"/>
    <dgm:cxn modelId="{E8E98035-F808-4A62-A2BC-83AEA6E4EFB9}" type="presOf" srcId="{DD0366A6-CEBF-4256-93ED-D33BC231C4B4}" destId="{0F825324-A550-4B09-9FA3-D0879585FE60}" srcOrd="0" destOrd="0" presId="urn:microsoft.com/office/officeart/2005/8/layout/list1"/>
    <dgm:cxn modelId="{CB31215D-5451-4F74-9486-3EAF1CD66FD2}" type="presOf" srcId="{ACF3ACAA-27A6-4EDA-8238-0C2DF1602EFD}" destId="{6CC81E02-1BF6-4C43-B870-AEF4F58875A2}" srcOrd="1" destOrd="0" presId="urn:microsoft.com/office/officeart/2005/8/layout/list1"/>
    <dgm:cxn modelId="{577E605F-5B3D-4000-AE61-6DBDD6D5BE9C}" srcId="{ACF3ACAA-27A6-4EDA-8238-0C2DF1602EFD}" destId="{EF2B7B29-46E7-409E-AB01-21821C959062}" srcOrd="0" destOrd="0" parTransId="{01A39D82-9C78-4E06-999D-D3694B22CE1E}" sibTransId="{833BBF76-5A49-493B-94D7-125349A9DE73}"/>
    <dgm:cxn modelId="{6F6DF364-CF4B-4595-ADC2-239860F1E31A}" type="presOf" srcId="{F237E6FE-5847-4195-A96D-D1FA83D34511}" destId="{DC7A7D89-5C41-45CA-9D5C-03834F71D517}" srcOrd="0" destOrd="1" presId="urn:microsoft.com/office/officeart/2005/8/layout/list1"/>
    <dgm:cxn modelId="{29AE625A-B5DF-4F40-A152-B5FAF28CD25D}" srcId="{06995BB4-D359-4253-B5F0-F4AB6F6A504E}" destId="{DD0366A6-CEBF-4256-93ED-D33BC231C4B4}" srcOrd="1" destOrd="0" parTransId="{24449580-92B6-4A5B-A735-FABC5600EA29}" sibTransId="{57088CEB-3E4B-46DD-BF63-24254C8C1BF2}"/>
    <dgm:cxn modelId="{CBA90F9C-2594-4B24-AA21-BAEC0D467599}" type="presOf" srcId="{06995BB4-D359-4253-B5F0-F4AB6F6A504E}" destId="{D33A5142-D506-40B0-9B6A-BD9289DC2802}" srcOrd="0" destOrd="0" presId="urn:microsoft.com/office/officeart/2005/8/layout/list1"/>
    <dgm:cxn modelId="{6644479D-21E9-4F3A-A3DB-B0E3E09A4C99}" type="presOf" srcId="{DD0366A6-CEBF-4256-93ED-D33BC231C4B4}" destId="{AB521920-8785-4B38-A7A8-7A302B2E9847}" srcOrd="1" destOrd="0" presId="urn:microsoft.com/office/officeart/2005/8/layout/list1"/>
    <dgm:cxn modelId="{4900869F-155F-4E35-B484-37C8A619929F}" srcId="{06995BB4-D359-4253-B5F0-F4AB6F6A504E}" destId="{ACF3ACAA-27A6-4EDA-8238-0C2DF1602EFD}" srcOrd="2" destOrd="0" parTransId="{589B7AE5-B045-4753-AA47-30F6053B1055}" sibTransId="{D9DB4EB1-EC09-4905-80D5-4A9FFF6291E9}"/>
    <dgm:cxn modelId="{73AFB7A5-E222-4E6F-8559-AF9A986E1AA3}" type="presOf" srcId="{35B92CBA-DA7D-45BF-BAF8-EF66B43AE287}" destId="{08B1E8AB-50AB-4A90-9AC6-041C6F96BD11}" srcOrd="0" destOrd="0" presId="urn:microsoft.com/office/officeart/2005/8/layout/list1"/>
    <dgm:cxn modelId="{DBC953A9-4FD3-4055-BFD7-FCC8E9C6DCBE}" srcId="{ABA2A708-EFE2-410D-BA85-7C61FFFF3315}" destId="{35B92CBA-DA7D-45BF-BAF8-EF66B43AE287}" srcOrd="0" destOrd="0" parTransId="{56C8F309-5753-4419-AC86-3B1D7844EE46}" sibTransId="{8DB7136C-59B3-4DD6-A961-B56CEC5E33E3}"/>
    <dgm:cxn modelId="{439717C6-9DFF-4171-B846-8D3A1EFA2E52}" type="presOf" srcId="{C1300207-4CD8-48E9-8363-24A06EA80FEE}" destId="{08B1E8AB-50AB-4A90-9AC6-041C6F96BD11}" srcOrd="0" destOrd="1" presId="urn:microsoft.com/office/officeart/2005/8/layout/list1"/>
    <dgm:cxn modelId="{93DA43D5-31D8-4CA7-B58E-18F7C550A5D7}" type="presOf" srcId="{8F2C896D-4321-478B-B6FD-81C5D03D5DBA}" destId="{D583B252-04EB-410F-9670-D97D3E6A6EDC}" srcOrd="0" destOrd="0" presId="urn:microsoft.com/office/officeart/2005/8/layout/list1"/>
    <dgm:cxn modelId="{85EE0BDE-3037-4512-80AA-99B83EA74241}" type="presOf" srcId="{EF2B7B29-46E7-409E-AB01-21821C959062}" destId="{DC7A7D89-5C41-45CA-9D5C-03834F71D517}" srcOrd="0" destOrd="0" presId="urn:microsoft.com/office/officeart/2005/8/layout/list1"/>
    <dgm:cxn modelId="{1FD6D8E8-9995-4C80-A950-C3D840FB82D9}" srcId="{ACF3ACAA-27A6-4EDA-8238-0C2DF1602EFD}" destId="{F237E6FE-5847-4195-A96D-D1FA83D34511}" srcOrd="1" destOrd="0" parTransId="{C03BC193-9F8D-4D88-863D-E9D351D8F483}" sibTransId="{CEE737FE-D978-4D68-ABCA-3D5DBCD4D295}"/>
    <dgm:cxn modelId="{E5AECBEC-A007-437D-9F2E-1C8B6DC9DF83}" srcId="{DD0366A6-CEBF-4256-93ED-D33BC231C4B4}" destId="{8F2C896D-4321-478B-B6FD-81C5D03D5DBA}" srcOrd="0" destOrd="0" parTransId="{1A982B55-5D50-41FE-AFA7-697CE955E8F3}" sibTransId="{EF04310B-9AE7-452B-9EA9-F31E5CE0A7F9}"/>
    <dgm:cxn modelId="{65EF1EF2-965C-4BE2-9A13-37D42C40FF8D}" srcId="{ABA2A708-EFE2-410D-BA85-7C61FFFF3315}" destId="{C1300207-4CD8-48E9-8363-24A06EA80FEE}" srcOrd="1" destOrd="0" parTransId="{37DAA066-349D-44E3-B8A5-2C7C2EE10917}" sibTransId="{E7A61497-4871-43F7-8B4B-DCCCE383BCC5}"/>
    <dgm:cxn modelId="{F7F583F4-A4BD-439E-9F1D-F2C9FAE29A67}" type="presOf" srcId="{ABA2A708-EFE2-410D-BA85-7C61FFFF3315}" destId="{0EF84A65-2A16-4B7D-ACFB-87396F0268D6}" srcOrd="0" destOrd="0" presId="urn:microsoft.com/office/officeart/2005/8/layout/list1"/>
    <dgm:cxn modelId="{6759510B-8FF7-41AE-8B4F-B7D468EBDC3F}" type="presParOf" srcId="{D33A5142-D506-40B0-9B6A-BD9289DC2802}" destId="{32A9923F-CCFD-4141-97DD-3BC20B30BBA2}" srcOrd="0" destOrd="0" presId="urn:microsoft.com/office/officeart/2005/8/layout/list1"/>
    <dgm:cxn modelId="{AE2BBEBD-2FBD-4A68-8B25-939765DDD80E}" type="presParOf" srcId="{32A9923F-CCFD-4141-97DD-3BC20B30BBA2}" destId="{0EF84A65-2A16-4B7D-ACFB-87396F0268D6}" srcOrd="0" destOrd="0" presId="urn:microsoft.com/office/officeart/2005/8/layout/list1"/>
    <dgm:cxn modelId="{E3CF81C6-DA12-420D-AF49-84502CDB511A}" type="presParOf" srcId="{32A9923F-CCFD-4141-97DD-3BC20B30BBA2}" destId="{EC37E6F6-D984-4FF4-B2B6-3733055B8A35}" srcOrd="1" destOrd="0" presId="urn:microsoft.com/office/officeart/2005/8/layout/list1"/>
    <dgm:cxn modelId="{F3954279-529F-42A3-8462-E00879F6FFB4}" type="presParOf" srcId="{D33A5142-D506-40B0-9B6A-BD9289DC2802}" destId="{0F9258C0-A13E-43C0-94D2-DAB925F06E1F}" srcOrd="1" destOrd="0" presId="urn:microsoft.com/office/officeart/2005/8/layout/list1"/>
    <dgm:cxn modelId="{BE26D355-4D9B-4301-8E88-DA2EB8D7603F}" type="presParOf" srcId="{D33A5142-D506-40B0-9B6A-BD9289DC2802}" destId="{08B1E8AB-50AB-4A90-9AC6-041C6F96BD11}" srcOrd="2" destOrd="0" presId="urn:microsoft.com/office/officeart/2005/8/layout/list1"/>
    <dgm:cxn modelId="{A4A252A5-398F-4F4C-A281-8E8A08F11267}" type="presParOf" srcId="{D33A5142-D506-40B0-9B6A-BD9289DC2802}" destId="{FFF60635-B642-4CD0-8F30-9CDCB25181CA}" srcOrd="3" destOrd="0" presId="urn:microsoft.com/office/officeart/2005/8/layout/list1"/>
    <dgm:cxn modelId="{F1EA8832-D635-40B4-8319-14576E4AB62E}" type="presParOf" srcId="{D33A5142-D506-40B0-9B6A-BD9289DC2802}" destId="{DDCC4E70-9169-46E0-B390-FE6F193F4A84}" srcOrd="4" destOrd="0" presId="urn:microsoft.com/office/officeart/2005/8/layout/list1"/>
    <dgm:cxn modelId="{7D9DB452-5CE8-4580-8CB8-490A7A91EC06}" type="presParOf" srcId="{DDCC4E70-9169-46E0-B390-FE6F193F4A84}" destId="{0F825324-A550-4B09-9FA3-D0879585FE60}" srcOrd="0" destOrd="0" presId="urn:microsoft.com/office/officeart/2005/8/layout/list1"/>
    <dgm:cxn modelId="{77B0DACC-1BCC-440A-89EA-115C0498F6E4}" type="presParOf" srcId="{DDCC4E70-9169-46E0-B390-FE6F193F4A84}" destId="{AB521920-8785-4B38-A7A8-7A302B2E9847}" srcOrd="1" destOrd="0" presId="urn:microsoft.com/office/officeart/2005/8/layout/list1"/>
    <dgm:cxn modelId="{F9B5C6AA-B3EF-4585-8F8A-57CC974374DA}" type="presParOf" srcId="{D33A5142-D506-40B0-9B6A-BD9289DC2802}" destId="{3AA5F911-6109-4162-B918-CBA8DAF9E362}" srcOrd="5" destOrd="0" presId="urn:microsoft.com/office/officeart/2005/8/layout/list1"/>
    <dgm:cxn modelId="{BF3E102C-571C-4C7E-9B0C-33ACE2228E7D}" type="presParOf" srcId="{D33A5142-D506-40B0-9B6A-BD9289DC2802}" destId="{D583B252-04EB-410F-9670-D97D3E6A6EDC}" srcOrd="6" destOrd="0" presId="urn:microsoft.com/office/officeart/2005/8/layout/list1"/>
    <dgm:cxn modelId="{CF180752-2F60-4D12-840D-47B3FA689A51}" type="presParOf" srcId="{D33A5142-D506-40B0-9B6A-BD9289DC2802}" destId="{B8A891E2-138F-475C-83AA-9AA40CBAA373}" srcOrd="7" destOrd="0" presId="urn:microsoft.com/office/officeart/2005/8/layout/list1"/>
    <dgm:cxn modelId="{44D6931D-657B-460D-94F7-F5924C446994}" type="presParOf" srcId="{D33A5142-D506-40B0-9B6A-BD9289DC2802}" destId="{DF7FA59D-BEAC-4851-B20B-E1B423BB5EC5}" srcOrd="8" destOrd="0" presId="urn:microsoft.com/office/officeart/2005/8/layout/list1"/>
    <dgm:cxn modelId="{A9229E0A-4960-4516-9E81-75381032273A}" type="presParOf" srcId="{DF7FA59D-BEAC-4851-B20B-E1B423BB5EC5}" destId="{CC069AD6-E3D6-4FDA-95F4-1B4FA9C2208D}" srcOrd="0" destOrd="0" presId="urn:microsoft.com/office/officeart/2005/8/layout/list1"/>
    <dgm:cxn modelId="{A61A71BD-DF97-478B-B9E1-27D051284661}" type="presParOf" srcId="{DF7FA59D-BEAC-4851-B20B-E1B423BB5EC5}" destId="{6CC81E02-1BF6-4C43-B870-AEF4F58875A2}" srcOrd="1" destOrd="0" presId="urn:microsoft.com/office/officeart/2005/8/layout/list1"/>
    <dgm:cxn modelId="{538F6B1C-7872-4D0F-A7EE-8DCC64E4566E}" type="presParOf" srcId="{D33A5142-D506-40B0-9B6A-BD9289DC2802}" destId="{97524F71-2A91-4A39-ABD1-B3D6319392B8}" srcOrd="9" destOrd="0" presId="urn:microsoft.com/office/officeart/2005/8/layout/list1"/>
    <dgm:cxn modelId="{82FA26CA-DABA-4D09-B909-EA0B0DA8FFF8}" type="presParOf" srcId="{D33A5142-D506-40B0-9B6A-BD9289DC2802}" destId="{DC7A7D89-5C41-45CA-9D5C-03834F71D517}"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5E0A6E8-2BBC-4C90-BA66-27202F7B539A}" type="doc">
      <dgm:prSet loTypeId="urn:microsoft.com/office/officeart/2009/3/layout/CircleRelationship" loCatId="relationship" qsTypeId="urn:microsoft.com/office/officeart/2005/8/quickstyle/3d1" qsCatId="3D" csTypeId="urn:microsoft.com/office/officeart/2005/8/colors/colorful1" csCatId="colorful" phldr="1"/>
      <dgm:spPr/>
      <dgm:t>
        <a:bodyPr/>
        <a:lstStyle/>
        <a:p>
          <a:endParaRPr lang="de-DE"/>
        </a:p>
      </dgm:t>
    </dgm:pt>
    <dgm:pt modelId="{3528D3DF-59B6-40F0-B5A5-D25CA3D76E76}">
      <dgm:prSet phldrT="[Text]" custT="1"/>
      <dgm:spPr/>
      <dgm:t>
        <a:bodyPr/>
        <a:lstStyle/>
        <a:p>
          <a:r>
            <a:rPr lang="de-DE" sz="2800" b="1" dirty="0">
              <a:solidFill>
                <a:schemeClr val="bg1"/>
              </a:solidFill>
              <a:effectLst>
                <a:outerShdw blurRad="38100" dist="38100" dir="2700000" algn="tl">
                  <a:srgbClr val="000000">
                    <a:alpha val="43137"/>
                  </a:srgbClr>
                </a:outerShdw>
              </a:effectLst>
            </a:rPr>
            <a:t>Science </a:t>
          </a:r>
          <a:r>
            <a:rPr lang="de-DE" sz="2800" b="1" dirty="0" err="1">
              <a:solidFill>
                <a:schemeClr val="bg1"/>
              </a:solidFill>
              <a:effectLst>
                <a:outerShdw blurRad="38100" dist="38100" dir="2700000" algn="tl">
                  <a:srgbClr val="000000">
                    <a:alpha val="43137"/>
                  </a:srgbClr>
                </a:outerShdw>
              </a:effectLst>
            </a:rPr>
            <a:t>of</a:t>
          </a:r>
          <a:r>
            <a:rPr lang="de-DE" sz="2800" b="1" dirty="0">
              <a:solidFill>
                <a:schemeClr val="bg1"/>
              </a:solidFill>
              <a:effectLst>
                <a:outerShdw blurRad="38100" dist="38100" dir="2700000" algn="tl">
                  <a:srgbClr val="000000">
                    <a:alpha val="43137"/>
                  </a:srgbClr>
                </a:outerShdw>
              </a:effectLst>
            </a:rPr>
            <a:t> Care</a:t>
          </a:r>
        </a:p>
      </dgm:t>
    </dgm:pt>
    <dgm:pt modelId="{F4C76F45-D3D6-4B19-ACEB-C71A1C90DDD4}" type="parTrans" cxnId="{61835EE2-0F5D-47B6-A685-F284C16FDDF6}">
      <dgm:prSet/>
      <dgm:spPr/>
      <dgm:t>
        <a:bodyPr/>
        <a:lstStyle/>
        <a:p>
          <a:endParaRPr lang="de-DE"/>
        </a:p>
      </dgm:t>
    </dgm:pt>
    <dgm:pt modelId="{FA03144C-30F0-4CF4-9120-C91F4BC875BA}" type="sibTrans" cxnId="{61835EE2-0F5D-47B6-A685-F284C16FDDF6}">
      <dgm:prSet/>
      <dgm:spPr/>
      <dgm:t>
        <a:bodyPr/>
        <a:lstStyle/>
        <a:p>
          <a:endParaRPr lang="de-DE"/>
        </a:p>
      </dgm:t>
    </dgm:pt>
    <dgm:pt modelId="{8208B1B6-DB36-4BFE-A347-59282FE263F1}">
      <dgm:prSet phldrT="[Text]"/>
      <dgm:spPr/>
      <dgm:t>
        <a:bodyPr/>
        <a:lstStyle/>
        <a:p>
          <a:r>
            <a:rPr lang="de-DE" dirty="0" err="1"/>
            <a:t>Affection</a:t>
          </a:r>
          <a:endParaRPr lang="de-DE" dirty="0"/>
        </a:p>
      </dgm:t>
    </dgm:pt>
    <dgm:pt modelId="{AC75E86D-E8B1-4101-8A59-9F693BB56137}" type="parTrans" cxnId="{F89F22A0-788C-4F2D-99D7-F6436983F5D4}">
      <dgm:prSet/>
      <dgm:spPr/>
      <dgm:t>
        <a:bodyPr/>
        <a:lstStyle/>
        <a:p>
          <a:endParaRPr lang="de-DE"/>
        </a:p>
      </dgm:t>
    </dgm:pt>
    <dgm:pt modelId="{F616306A-6DD8-4824-A17B-B2149E897E9C}" type="sibTrans" cxnId="{F89F22A0-788C-4F2D-99D7-F6436983F5D4}">
      <dgm:prSet/>
      <dgm:spPr/>
      <dgm:t>
        <a:bodyPr/>
        <a:lstStyle/>
        <a:p>
          <a:endParaRPr lang="de-DE"/>
        </a:p>
      </dgm:t>
    </dgm:pt>
    <dgm:pt modelId="{51D3E650-D3BB-4854-898F-A15896F8BFE8}">
      <dgm:prSet phldrT="[Text]"/>
      <dgm:spPr/>
      <dgm:t>
        <a:bodyPr/>
        <a:lstStyle/>
        <a:p>
          <a:r>
            <a:rPr lang="de-DE" dirty="0"/>
            <a:t>Family </a:t>
          </a:r>
          <a:r>
            <a:rPr lang="de-DE" dirty="0" err="1"/>
            <a:t>Activties</a:t>
          </a:r>
          <a:r>
            <a:rPr lang="de-DE" dirty="0"/>
            <a:t> </a:t>
          </a:r>
        </a:p>
      </dgm:t>
    </dgm:pt>
    <dgm:pt modelId="{43C3302B-03B2-4819-B7F8-6C8396B6F4DE}" type="parTrans" cxnId="{97459FB5-1E4E-44A7-A1BA-0AABC632A4DA}">
      <dgm:prSet/>
      <dgm:spPr/>
      <dgm:t>
        <a:bodyPr/>
        <a:lstStyle/>
        <a:p>
          <a:endParaRPr lang="de-DE"/>
        </a:p>
      </dgm:t>
    </dgm:pt>
    <dgm:pt modelId="{26E8ADBC-A8D2-48C3-91CF-9F847CFF7280}" type="sibTrans" cxnId="{97459FB5-1E4E-44A7-A1BA-0AABC632A4DA}">
      <dgm:prSet/>
      <dgm:spPr/>
      <dgm:t>
        <a:bodyPr/>
        <a:lstStyle/>
        <a:p>
          <a:endParaRPr lang="de-DE"/>
        </a:p>
      </dgm:t>
    </dgm:pt>
    <dgm:pt modelId="{0C023F8B-AC1A-4AF5-B900-B5272BFA04F5}">
      <dgm:prSet phldrT="[Text]"/>
      <dgm:spPr/>
      <dgm:t>
        <a:bodyPr/>
        <a:lstStyle/>
        <a:p>
          <a:r>
            <a:rPr lang="de-DE" dirty="0"/>
            <a:t>Play</a:t>
          </a:r>
        </a:p>
      </dgm:t>
    </dgm:pt>
    <dgm:pt modelId="{6AB75F36-5B46-4968-922B-BF9DF72D0790}" type="parTrans" cxnId="{B94A8E42-2462-488C-8ADE-08AD0AEE5818}">
      <dgm:prSet/>
      <dgm:spPr/>
      <dgm:t>
        <a:bodyPr/>
        <a:lstStyle/>
        <a:p>
          <a:endParaRPr lang="de-DE"/>
        </a:p>
      </dgm:t>
    </dgm:pt>
    <dgm:pt modelId="{F9829586-537D-4D53-B24F-77CA028F6BBA}" type="sibTrans" cxnId="{B94A8E42-2462-488C-8ADE-08AD0AEE5818}">
      <dgm:prSet/>
      <dgm:spPr/>
      <dgm:t>
        <a:bodyPr/>
        <a:lstStyle/>
        <a:p>
          <a:endParaRPr lang="de-DE"/>
        </a:p>
      </dgm:t>
    </dgm:pt>
    <dgm:pt modelId="{407CDEDD-FCC9-419A-AD82-636A937E8E51}">
      <dgm:prSet phldrT="[Text]"/>
      <dgm:spPr/>
      <dgm:t>
        <a:bodyPr/>
        <a:lstStyle/>
        <a:p>
          <a:r>
            <a:rPr lang="de-DE" dirty="0" err="1"/>
            <a:t>Active</a:t>
          </a:r>
          <a:r>
            <a:rPr lang="de-DE" dirty="0"/>
            <a:t> Listening</a:t>
          </a:r>
        </a:p>
      </dgm:t>
    </dgm:pt>
    <dgm:pt modelId="{360FDC91-BD28-4A4C-905A-8938EA0DA8CE}" type="parTrans" cxnId="{334EEF4D-6E9C-436D-95FC-7EB79B279D6F}">
      <dgm:prSet/>
      <dgm:spPr/>
      <dgm:t>
        <a:bodyPr/>
        <a:lstStyle/>
        <a:p>
          <a:endParaRPr lang="de-DE"/>
        </a:p>
      </dgm:t>
    </dgm:pt>
    <dgm:pt modelId="{9E5B86F3-A439-47C8-BCB6-4EC9425184B8}" type="sibTrans" cxnId="{334EEF4D-6E9C-436D-95FC-7EB79B279D6F}">
      <dgm:prSet/>
      <dgm:spPr/>
      <dgm:t>
        <a:bodyPr/>
        <a:lstStyle/>
        <a:p>
          <a:endParaRPr lang="de-DE"/>
        </a:p>
      </dgm:t>
    </dgm:pt>
    <dgm:pt modelId="{12956B76-BCCF-491D-B789-AB4AC5DCDADB}">
      <dgm:prSet phldrT="[Text]"/>
      <dgm:spPr/>
      <dgm:t>
        <a:bodyPr/>
        <a:lstStyle/>
        <a:p>
          <a:r>
            <a:rPr lang="de-DE" dirty="0"/>
            <a:t>Patience</a:t>
          </a:r>
        </a:p>
      </dgm:t>
    </dgm:pt>
    <dgm:pt modelId="{27639E14-57B0-4432-815C-7C6DB978B9DE}" type="parTrans" cxnId="{147945E3-9E39-4D83-A73C-C25881BF29B9}">
      <dgm:prSet/>
      <dgm:spPr/>
      <dgm:t>
        <a:bodyPr/>
        <a:lstStyle/>
        <a:p>
          <a:endParaRPr lang="de-DE"/>
        </a:p>
      </dgm:t>
    </dgm:pt>
    <dgm:pt modelId="{D25E409E-8DFA-44E3-85FF-C58FF241A3C1}" type="sibTrans" cxnId="{147945E3-9E39-4D83-A73C-C25881BF29B9}">
      <dgm:prSet/>
      <dgm:spPr/>
      <dgm:t>
        <a:bodyPr/>
        <a:lstStyle/>
        <a:p>
          <a:endParaRPr lang="de-DE"/>
        </a:p>
      </dgm:t>
    </dgm:pt>
    <dgm:pt modelId="{C74F5827-D90E-4C10-B89D-5AF8F85DE83C}" type="pres">
      <dgm:prSet presAssocID="{F5E0A6E8-2BBC-4C90-BA66-27202F7B539A}" presName="Name0" presStyleCnt="0">
        <dgm:presLayoutVars>
          <dgm:chMax val="1"/>
          <dgm:chPref val="1"/>
        </dgm:presLayoutVars>
      </dgm:prSet>
      <dgm:spPr/>
    </dgm:pt>
    <dgm:pt modelId="{3253A3E7-97F2-4BFF-A396-F40170F99BD1}" type="pres">
      <dgm:prSet presAssocID="{3528D3DF-59B6-40F0-B5A5-D25CA3D76E76}" presName="Parent" presStyleLbl="node0" presStyleIdx="0" presStyleCnt="1">
        <dgm:presLayoutVars>
          <dgm:chMax val="5"/>
          <dgm:chPref val="5"/>
        </dgm:presLayoutVars>
      </dgm:prSet>
      <dgm:spPr/>
    </dgm:pt>
    <dgm:pt modelId="{CBCBE7AE-57D4-41FA-9A7D-01673C41DFCA}" type="pres">
      <dgm:prSet presAssocID="{3528D3DF-59B6-40F0-B5A5-D25CA3D76E76}" presName="Accent2" presStyleLbl="node1" presStyleIdx="0" presStyleCnt="19" custLinFactX="-19093" custLinFactY="-24305" custLinFactNeighborX="-100000" custLinFactNeighborY="-100000"/>
      <dgm:spPr/>
    </dgm:pt>
    <dgm:pt modelId="{B6F1E4C5-692A-4F80-8E4C-5F9C8E19E436}" type="pres">
      <dgm:prSet presAssocID="{3528D3DF-59B6-40F0-B5A5-D25CA3D76E76}" presName="Accent3" presStyleLbl="node1" presStyleIdx="1" presStyleCnt="19"/>
      <dgm:spPr/>
    </dgm:pt>
    <dgm:pt modelId="{685F8F79-4BB2-469F-A84E-0B35C260838D}" type="pres">
      <dgm:prSet presAssocID="{3528D3DF-59B6-40F0-B5A5-D25CA3D76E76}" presName="Accent4" presStyleLbl="node1" presStyleIdx="2" presStyleCnt="19"/>
      <dgm:spPr/>
    </dgm:pt>
    <dgm:pt modelId="{461706BF-1395-4E41-B03F-8B5E1BE35A0C}" type="pres">
      <dgm:prSet presAssocID="{3528D3DF-59B6-40F0-B5A5-D25CA3D76E76}" presName="Accent5" presStyleLbl="node1" presStyleIdx="3" presStyleCnt="19"/>
      <dgm:spPr/>
    </dgm:pt>
    <dgm:pt modelId="{F613A0F3-A16B-4CB6-8E2A-C0BCF0631D76}" type="pres">
      <dgm:prSet presAssocID="{3528D3DF-59B6-40F0-B5A5-D25CA3D76E76}" presName="Accent6" presStyleLbl="node1" presStyleIdx="4" presStyleCnt="19"/>
      <dgm:spPr/>
    </dgm:pt>
    <dgm:pt modelId="{6B13B809-38C3-4099-B81A-424D6D2719D9}" type="pres">
      <dgm:prSet presAssocID="{8208B1B6-DB36-4BFE-A347-59282FE263F1}" presName="Child1" presStyleLbl="node1" presStyleIdx="5" presStyleCnt="19" custLinFactY="98659" custLinFactNeighborX="-4162" custLinFactNeighborY="100000">
        <dgm:presLayoutVars>
          <dgm:chMax val="0"/>
          <dgm:chPref val="0"/>
        </dgm:presLayoutVars>
      </dgm:prSet>
      <dgm:spPr/>
    </dgm:pt>
    <dgm:pt modelId="{C9BB10B1-0338-497A-A705-E067C67CC510}" type="pres">
      <dgm:prSet presAssocID="{8208B1B6-DB36-4BFE-A347-59282FE263F1}" presName="Accent7" presStyleCnt="0"/>
      <dgm:spPr/>
    </dgm:pt>
    <dgm:pt modelId="{EDC98052-0092-492F-9521-C224A8DFDDE4}" type="pres">
      <dgm:prSet presAssocID="{8208B1B6-DB36-4BFE-A347-59282FE263F1}" presName="AccentHold1" presStyleLbl="node1" presStyleIdx="6" presStyleCnt="19"/>
      <dgm:spPr/>
    </dgm:pt>
    <dgm:pt modelId="{633CF4DC-17A8-4795-A2B0-782084011209}" type="pres">
      <dgm:prSet presAssocID="{8208B1B6-DB36-4BFE-A347-59282FE263F1}" presName="Accent8" presStyleCnt="0"/>
      <dgm:spPr/>
    </dgm:pt>
    <dgm:pt modelId="{D8772C82-CE27-43F5-ADCF-8229A448FDD4}" type="pres">
      <dgm:prSet presAssocID="{8208B1B6-DB36-4BFE-A347-59282FE263F1}" presName="AccentHold2" presStyleLbl="node1" presStyleIdx="7" presStyleCnt="19"/>
      <dgm:spPr/>
    </dgm:pt>
    <dgm:pt modelId="{445F4922-87EB-4E26-AA48-36CB8432723B}" type="pres">
      <dgm:prSet presAssocID="{51D3E650-D3BB-4854-898F-A15896F8BFE8}" presName="Child2" presStyleLbl="node1" presStyleIdx="8" presStyleCnt="19" custLinFactNeighborX="46868" custLinFactNeighborY="41375">
        <dgm:presLayoutVars>
          <dgm:chMax val="0"/>
          <dgm:chPref val="0"/>
        </dgm:presLayoutVars>
      </dgm:prSet>
      <dgm:spPr/>
    </dgm:pt>
    <dgm:pt modelId="{ECF40B88-4405-4C52-AEDB-FAA66B3C14A5}" type="pres">
      <dgm:prSet presAssocID="{51D3E650-D3BB-4854-898F-A15896F8BFE8}" presName="Accent9" presStyleCnt="0"/>
      <dgm:spPr/>
    </dgm:pt>
    <dgm:pt modelId="{6BC29EF6-B3BC-4E70-80B0-D40E27CD1A46}" type="pres">
      <dgm:prSet presAssocID="{51D3E650-D3BB-4854-898F-A15896F8BFE8}" presName="AccentHold1" presStyleLbl="node1" presStyleIdx="9" presStyleCnt="19"/>
      <dgm:spPr/>
    </dgm:pt>
    <dgm:pt modelId="{64FE6937-AC1D-4244-B6FC-3568C930CF0F}" type="pres">
      <dgm:prSet presAssocID="{51D3E650-D3BB-4854-898F-A15896F8BFE8}" presName="Accent10" presStyleCnt="0"/>
      <dgm:spPr/>
    </dgm:pt>
    <dgm:pt modelId="{46523B60-4E99-4634-9F67-F9CB868BC804}" type="pres">
      <dgm:prSet presAssocID="{51D3E650-D3BB-4854-898F-A15896F8BFE8}" presName="AccentHold2" presStyleLbl="node1" presStyleIdx="10" presStyleCnt="19"/>
      <dgm:spPr/>
    </dgm:pt>
    <dgm:pt modelId="{7E8597FD-7856-4503-AA7A-16F179F5E37C}" type="pres">
      <dgm:prSet presAssocID="{51D3E650-D3BB-4854-898F-A15896F8BFE8}" presName="Accent11" presStyleCnt="0"/>
      <dgm:spPr/>
    </dgm:pt>
    <dgm:pt modelId="{0DAFFF78-5BBA-45E5-ADDD-27E3511846C7}" type="pres">
      <dgm:prSet presAssocID="{51D3E650-D3BB-4854-898F-A15896F8BFE8}" presName="AccentHold3" presStyleLbl="node1" presStyleIdx="11" presStyleCnt="19"/>
      <dgm:spPr/>
    </dgm:pt>
    <dgm:pt modelId="{F005224E-56F5-45BF-BF20-F131B62EBF06}" type="pres">
      <dgm:prSet presAssocID="{407CDEDD-FCC9-419A-AD82-636A937E8E51}" presName="Child3" presStyleLbl="node1" presStyleIdx="12" presStyleCnt="19">
        <dgm:presLayoutVars>
          <dgm:chMax val="0"/>
          <dgm:chPref val="0"/>
        </dgm:presLayoutVars>
      </dgm:prSet>
      <dgm:spPr/>
    </dgm:pt>
    <dgm:pt modelId="{6BC5112B-2586-4861-869D-3D8676803770}" type="pres">
      <dgm:prSet presAssocID="{407CDEDD-FCC9-419A-AD82-636A937E8E51}" presName="Accent12" presStyleCnt="0"/>
      <dgm:spPr/>
    </dgm:pt>
    <dgm:pt modelId="{179D746B-BCBC-46B4-BC5F-984B4FED0809}" type="pres">
      <dgm:prSet presAssocID="{407CDEDD-FCC9-419A-AD82-636A937E8E51}" presName="AccentHold1" presStyleLbl="node1" presStyleIdx="13" presStyleCnt="19"/>
      <dgm:spPr/>
    </dgm:pt>
    <dgm:pt modelId="{E14DB6D4-55C8-49A0-96EF-31C222BDD121}" type="pres">
      <dgm:prSet presAssocID="{0C023F8B-AC1A-4AF5-B900-B5272BFA04F5}" presName="Child4" presStyleLbl="node1" presStyleIdx="14" presStyleCnt="19" custLinFactNeighborX="706" custLinFactNeighborY="-28814">
        <dgm:presLayoutVars>
          <dgm:chMax val="0"/>
          <dgm:chPref val="0"/>
        </dgm:presLayoutVars>
      </dgm:prSet>
      <dgm:spPr/>
    </dgm:pt>
    <dgm:pt modelId="{BFC467C2-55EF-4415-ADEF-6648AE42261A}" type="pres">
      <dgm:prSet presAssocID="{0C023F8B-AC1A-4AF5-B900-B5272BFA04F5}" presName="Accent13" presStyleCnt="0"/>
      <dgm:spPr/>
    </dgm:pt>
    <dgm:pt modelId="{A3CDC020-9FFB-4F43-9E6E-38F4738ECA4D}" type="pres">
      <dgm:prSet presAssocID="{0C023F8B-AC1A-4AF5-B900-B5272BFA04F5}" presName="AccentHold1" presStyleLbl="node1" presStyleIdx="15" presStyleCnt="19"/>
      <dgm:spPr/>
    </dgm:pt>
    <dgm:pt modelId="{86275215-3EA7-4ABD-B7F9-D86DF6DDC43E}" type="pres">
      <dgm:prSet presAssocID="{12956B76-BCCF-491D-B789-AB4AC5DCDADB}" presName="Child5" presStyleLbl="node1" presStyleIdx="16" presStyleCnt="19" custLinFactX="-93455" custLinFactY="40861" custLinFactNeighborX="-100000" custLinFactNeighborY="100000">
        <dgm:presLayoutVars>
          <dgm:chMax val="0"/>
          <dgm:chPref val="0"/>
        </dgm:presLayoutVars>
      </dgm:prSet>
      <dgm:spPr/>
    </dgm:pt>
    <dgm:pt modelId="{CC7B5067-EA6C-4463-87C9-D12356DF916D}" type="pres">
      <dgm:prSet presAssocID="{12956B76-BCCF-491D-B789-AB4AC5DCDADB}" presName="Accent15" presStyleCnt="0"/>
      <dgm:spPr/>
    </dgm:pt>
    <dgm:pt modelId="{D60422E9-6B25-4C14-AA18-465A10B1F811}" type="pres">
      <dgm:prSet presAssocID="{12956B76-BCCF-491D-B789-AB4AC5DCDADB}" presName="AccentHold2" presStyleLbl="node1" presStyleIdx="17" presStyleCnt="19"/>
      <dgm:spPr/>
    </dgm:pt>
    <dgm:pt modelId="{5643A687-7057-4D0E-91FC-BD2FE3FDB690}" type="pres">
      <dgm:prSet presAssocID="{12956B76-BCCF-491D-B789-AB4AC5DCDADB}" presName="Accent16" presStyleCnt="0"/>
      <dgm:spPr/>
    </dgm:pt>
    <dgm:pt modelId="{4ABA5BF3-CDE7-4C86-9B1C-DDE4D5C713A6}" type="pres">
      <dgm:prSet presAssocID="{12956B76-BCCF-491D-B789-AB4AC5DCDADB}" presName="AccentHold3" presStyleLbl="node1" presStyleIdx="18" presStyleCnt="19"/>
      <dgm:spPr/>
    </dgm:pt>
  </dgm:ptLst>
  <dgm:cxnLst>
    <dgm:cxn modelId="{5AC22300-DDC7-429A-AF6F-FD0D26D895B2}" type="presOf" srcId="{3528D3DF-59B6-40F0-B5A5-D25CA3D76E76}" destId="{3253A3E7-97F2-4BFF-A396-F40170F99BD1}" srcOrd="0" destOrd="0" presId="urn:microsoft.com/office/officeart/2009/3/layout/CircleRelationship"/>
    <dgm:cxn modelId="{B94A8E42-2462-488C-8ADE-08AD0AEE5818}" srcId="{3528D3DF-59B6-40F0-B5A5-D25CA3D76E76}" destId="{0C023F8B-AC1A-4AF5-B900-B5272BFA04F5}" srcOrd="3" destOrd="0" parTransId="{6AB75F36-5B46-4968-922B-BF9DF72D0790}" sibTransId="{F9829586-537D-4D53-B24F-77CA028F6BBA}"/>
    <dgm:cxn modelId="{334EEF4D-6E9C-436D-95FC-7EB79B279D6F}" srcId="{3528D3DF-59B6-40F0-B5A5-D25CA3D76E76}" destId="{407CDEDD-FCC9-419A-AD82-636A937E8E51}" srcOrd="2" destOrd="0" parTransId="{360FDC91-BD28-4A4C-905A-8938EA0DA8CE}" sibTransId="{9E5B86F3-A439-47C8-BCB6-4EC9425184B8}"/>
    <dgm:cxn modelId="{90A30F7D-B944-4C67-9C4A-D075FF751065}" type="presOf" srcId="{F5E0A6E8-2BBC-4C90-BA66-27202F7B539A}" destId="{C74F5827-D90E-4C10-B89D-5AF8F85DE83C}" srcOrd="0" destOrd="0" presId="urn:microsoft.com/office/officeart/2009/3/layout/CircleRelationship"/>
    <dgm:cxn modelId="{04C20B86-FA70-42AC-8066-A7DDE90EB4BC}" type="presOf" srcId="{51D3E650-D3BB-4854-898F-A15896F8BFE8}" destId="{445F4922-87EB-4E26-AA48-36CB8432723B}" srcOrd="0" destOrd="0" presId="urn:microsoft.com/office/officeart/2009/3/layout/CircleRelationship"/>
    <dgm:cxn modelId="{E1F91198-B505-4935-A88D-A2F941FDD87B}" type="presOf" srcId="{12956B76-BCCF-491D-B789-AB4AC5DCDADB}" destId="{86275215-3EA7-4ABD-B7F9-D86DF6DDC43E}" srcOrd="0" destOrd="0" presId="urn:microsoft.com/office/officeart/2009/3/layout/CircleRelationship"/>
    <dgm:cxn modelId="{F89F22A0-788C-4F2D-99D7-F6436983F5D4}" srcId="{3528D3DF-59B6-40F0-B5A5-D25CA3D76E76}" destId="{8208B1B6-DB36-4BFE-A347-59282FE263F1}" srcOrd="0" destOrd="0" parTransId="{AC75E86D-E8B1-4101-8A59-9F693BB56137}" sibTransId="{F616306A-6DD8-4824-A17B-B2149E897E9C}"/>
    <dgm:cxn modelId="{97459FB5-1E4E-44A7-A1BA-0AABC632A4DA}" srcId="{3528D3DF-59B6-40F0-B5A5-D25CA3D76E76}" destId="{51D3E650-D3BB-4854-898F-A15896F8BFE8}" srcOrd="1" destOrd="0" parTransId="{43C3302B-03B2-4819-B7F8-6C8396B6F4DE}" sibTransId="{26E8ADBC-A8D2-48C3-91CF-9F847CFF7280}"/>
    <dgm:cxn modelId="{401B30C3-9882-4BF9-9B00-265FD080CEDA}" type="presOf" srcId="{8208B1B6-DB36-4BFE-A347-59282FE263F1}" destId="{6B13B809-38C3-4099-B81A-424D6D2719D9}" srcOrd="0" destOrd="0" presId="urn:microsoft.com/office/officeart/2009/3/layout/CircleRelationship"/>
    <dgm:cxn modelId="{C5F0F0DA-6147-495E-8FAA-C479FE836149}" type="presOf" srcId="{407CDEDD-FCC9-419A-AD82-636A937E8E51}" destId="{F005224E-56F5-45BF-BF20-F131B62EBF06}" srcOrd="0" destOrd="0" presId="urn:microsoft.com/office/officeart/2009/3/layout/CircleRelationship"/>
    <dgm:cxn modelId="{61835EE2-0F5D-47B6-A685-F284C16FDDF6}" srcId="{F5E0A6E8-2BBC-4C90-BA66-27202F7B539A}" destId="{3528D3DF-59B6-40F0-B5A5-D25CA3D76E76}" srcOrd="0" destOrd="0" parTransId="{F4C76F45-D3D6-4B19-ACEB-C71A1C90DDD4}" sibTransId="{FA03144C-30F0-4CF4-9120-C91F4BC875BA}"/>
    <dgm:cxn modelId="{147945E3-9E39-4D83-A73C-C25881BF29B9}" srcId="{3528D3DF-59B6-40F0-B5A5-D25CA3D76E76}" destId="{12956B76-BCCF-491D-B789-AB4AC5DCDADB}" srcOrd="4" destOrd="0" parTransId="{27639E14-57B0-4432-815C-7C6DB978B9DE}" sibTransId="{D25E409E-8DFA-44E3-85FF-C58FF241A3C1}"/>
    <dgm:cxn modelId="{4D3279F2-75C0-4094-AC80-440E57977E52}" type="presOf" srcId="{0C023F8B-AC1A-4AF5-B900-B5272BFA04F5}" destId="{E14DB6D4-55C8-49A0-96EF-31C222BDD121}" srcOrd="0" destOrd="0" presId="urn:microsoft.com/office/officeart/2009/3/layout/CircleRelationship"/>
    <dgm:cxn modelId="{9F7DECFB-8065-42F6-99CE-28EAF39BE274}" type="presParOf" srcId="{C74F5827-D90E-4C10-B89D-5AF8F85DE83C}" destId="{3253A3E7-97F2-4BFF-A396-F40170F99BD1}" srcOrd="0" destOrd="0" presId="urn:microsoft.com/office/officeart/2009/3/layout/CircleRelationship"/>
    <dgm:cxn modelId="{C598A0B2-06A7-4818-BEA3-4BEBAA421AE2}" type="presParOf" srcId="{C74F5827-D90E-4C10-B89D-5AF8F85DE83C}" destId="{CBCBE7AE-57D4-41FA-9A7D-01673C41DFCA}" srcOrd="1" destOrd="0" presId="urn:microsoft.com/office/officeart/2009/3/layout/CircleRelationship"/>
    <dgm:cxn modelId="{3FB541F0-A4D3-42A1-A5B7-8EFAFC4A9C58}" type="presParOf" srcId="{C74F5827-D90E-4C10-B89D-5AF8F85DE83C}" destId="{B6F1E4C5-692A-4F80-8E4C-5F9C8E19E436}" srcOrd="2" destOrd="0" presId="urn:microsoft.com/office/officeart/2009/3/layout/CircleRelationship"/>
    <dgm:cxn modelId="{02079D87-8C90-4D76-BEE0-ED0CCB0A6170}" type="presParOf" srcId="{C74F5827-D90E-4C10-B89D-5AF8F85DE83C}" destId="{685F8F79-4BB2-469F-A84E-0B35C260838D}" srcOrd="3" destOrd="0" presId="urn:microsoft.com/office/officeart/2009/3/layout/CircleRelationship"/>
    <dgm:cxn modelId="{2CBD01C7-F9AD-438D-93B5-52FD1FDE9400}" type="presParOf" srcId="{C74F5827-D90E-4C10-B89D-5AF8F85DE83C}" destId="{461706BF-1395-4E41-B03F-8B5E1BE35A0C}" srcOrd="4" destOrd="0" presId="urn:microsoft.com/office/officeart/2009/3/layout/CircleRelationship"/>
    <dgm:cxn modelId="{5EB03803-CBF3-40A6-A987-5939B00BD0C5}" type="presParOf" srcId="{C74F5827-D90E-4C10-B89D-5AF8F85DE83C}" destId="{F613A0F3-A16B-4CB6-8E2A-C0BCF0631D76}" srcOrd="5" destOrd="0" presId="urn:microsoft.com/office/officeart/2009/3/layout/CircleRelationship"/>
    <dgm:cxn modelId="{98FF1638-A205-4661-A6A9-A18475BE6CE4}" type="presParOf" srcId="{C74F5827-D90E-4C10-B89D-5AF8F85DE83C}" destId="{6B13B809-38C3-4099-B81A-424D6D2719D9}" srcOrd="6" destOrd="0" presId="urn:microsoft.com/office/officeart/2009/3/layout/CircleRelationship"/>
    <dgm:cxn modelId="{BF46782A-D791-4D12-B6B3-0A7781A97D6E}" type="presParOf" srcId="{C74F5827-D90E-4C10-B89D-5AF8F85DE83C}" destId="{C9BB10B1-0338-497A-A705-E067C67CC510}" srcOrd="7" destOrd="0" presId="urn:microsoft.com/office/officeart/2009/3/layout/CircleRelationship"/>
    <dgm:cxn modelId="{0EFEB52B-47FF-411A-BF67-32F5174B6350}" type="presParOf" srcId="{C9BB10B1-0338-497A-A705-E067C67CC510}" destId="{EDC98052-0092-492F-9521-C224A8DFDDE4}" srcOrd="0" destOrd="0" presId="urn:microsoft.com/office/officeart/2009/3/layout/CircleRelationship"/>
    <dgm:cxn modelId="{38E9B897-0A99-47F1-A2C1-912B9B61ABCC}" type="presParOf" srcId="{C74F5827-D90E-4C10-B89D-5AF8F85DE83C}" destId="{633CF4DC-17A8-4795-A2B0-782084011209}" srcOrd="8" destOrd="0" presId="urn:microsoft.com/office/officeart/2009/3/layout/CircleRelationship"/>
    <dgm:cxn modelId="{464F77A2-7200-4976-A2B4-162092AB0413}" type="presParOf" srcId="{633CF4DC-17A8-4795-A2B0-782084011209}" destId="{D8772C82-CE27-43F5-ADCF-8229A448FDD4}" srcOrd="0" destOrd="0" presId="urn:microsoft.com/office/officeart/2009/3/layout/CircleRelationship"/>
    <dgm:cxn modelId="{D0031EB2-EF4E-4E70-B5B5-137A680A9927}" type="presParOf" srcId="{C74F5827-D90E-4C10-B89D-5AF8F85DE83C}" destId="{445F4922-87EB-4E26-AA48-36CB8432723B}" srcOrd="9" destOrd="0" presId="urn:microsoft.com/office/officeart/2009/3/layout/CircleRelationship"/>
    <dgm:cxn modelId="{29EE59DF-45F6-4990-A807-A0B4C4F29062}" type="presParOf" srcId="{C74F5827-D90E-4C10-B89D-5AF8F85DE83C}" destId="{ECF40B88-4405-4C52-AEDB-FAA66B3C14A5}" srcOrd="10" destOrd="0" presId="urn:microsoft.com/office/officeart/2009/3/layout/CircleRelationship"/>
    <dgm:cxn modelId="{8A34F685-1B6D-43CD-A78E-55078F578A81}" type="presParOf" srcId="{ECF40B88-4405-4C52-AEDB-FAA66B3C14A5}" destId="{6BC29EF6-B3BC-4E70-80B0-D40E27CD1A46}" srcOrd="0" destOrd="0" presId="urn:microsoft.com/office/officeart/2009/3/layout/CircleRelationship"/>
    <dgm:cxn modelId="{F7072403-A42A-4109-8B93-BAA515DC84D5}" type="presParOf" srcId="{C74F5827-D90E-4C10-B89D-5AF8F85DE83C}" destId="{64FE6937-AC1D-4244-B6FC-3568C930CF0F}" srcOrd="11" destOrd="0" presId="urn:microsoft.com/office/officeart/2009/3/layout/CircleRelationship"/>
    <dgm:cxn modelId="{CA295210-9E98-43D2-9ED9-1B861D38492E}" type="presParOf" srcId="{64FE6937-AC1D-4244-B6FC-3568C930CF0F}" destId="{46523B60-4E99-4634-9F67-F9CB868BC804}" srcOrd="0" destOrd="0" presId="urn:microsoft.com/office/officeart/2009/3/layout/CircleRelationship"/>
    <dgm:cxn modelId="{42A114B7-289A-4C95-AD09-DF971856B070}" type="presParOf" srcId="{C74F5827-D90E-4C10-B89D-5AF8F85DE83C}" destId="{7E8597FD-7856-4503-AA7A-16F179F5E37C}" srcOrd="12" destOrd="0" presId="urn:microsoft.com/office/officeart/2009/3/layout/CircleRelationship"/>
    <dgm:cxn modelId="{131F4261-2577-4D01-9951-218E03F9B6E7}" type="presParOf" srcId="{7E8597FD-7856-4503-AA7A-16F179F5E37C}" destId="{0DAFFF78-5BBA-45E5-ADDD-27E3511846C7}" srcOrd="0" destOrd="0" presId="urn:microsoft.com/office/officeart/2009/3/layout/CircleRelationship"/>
    <dgm:cxn modelId="{AD572753-10A3-4381-8A5D-2D3065D6BA09}" type="presParOf" srcId="{C74F5827-D90E-4C10-B89D-5AF8F85DE83C}" destId="{F005224E-56F5-45BF-BF20-F131B62EBF06}" srcOrd="13" destOrd="0" presId="urn:microsoft.com/office/officeart/2009/3/layout/CircleRelationship"/>
    <dgm:cxn modelId="{DD9E7BB9-E585-42B3-BDE2-C1096510C104}" type="presParOf" srcId="{C74F5827-D90E-4C10-B89D-5AF8F85DE83C}" destId="{6BC5112B-2586-4861-869D-3D8676803770}" srcOrd="14" destOrd="0" presId="urn:microsoft.com/office/officeart/2009/3/layout/CircleRelationship"/>
    <dgm:cxn modelId="{16269450-40C2-46E8-9C93-C0F9DF7BDFD6}" type="presParOf" srcId="{6BC5112B-2586-4861-869D-3D8676803770}" destId="{179D746B-BCBC-46B4-BC5F-984B4FED0809}" srcOrd="0" destOrd="0" presId="urn:microsoft.com/office/officeart/2009/3/layout/CircleRelationship"/>
    <dgm:cxn modelId="{38D8DA0C-34C9-48CB-8224-C9D1D335676A}" type="presParOf" srcId="{C74F5827-D90E-4C10-B89D-5AF8F85DE83C}" destId="{E14DB6D4-55C8-49A0-96EF-31C222BDD121}" srcOrd="15" destOrd="0" presId="urn:microsoft.com/office/officeart/2009/3/layout/CircleRelationship"/>
    <dgm:cxn modelId="{28027348-F93C-42E8-B46D-F691071DB745}" type="presParOf" srcId="{C74F5827-D90E-4C10-B89D-5AF8F85DE83C}" destId="{BFC467C2-55EF-4415-ADEF-6648AE42261A}" srcOrd="16" destOrd="0" presId="urn:microsoft.com/office/officeart/2009/3/layout/CircleRelationship"/>
    <dgm:cxn modelId="{7FD75CE9-CDDD-49A4-8BAF-1683DB256AB4}" type="presParOf" srcId="{BFC467C2-55EF-4415-ADEF-6648AE42261A}" destId="{A3CDC020-9FFB-4F43-9E6E-38F4738ECA4D}" srcOrd="0" destOrd="0" presId="urn:microsoft.com/office/officeart/2009/3/layout/CircleRelationship"/>
    <dgm:cxn modelId="{AD890DD4-4BAF-4C3A-B26D-44FF5A5BD2D3}" type="presParOf" srcId="{C74F5827-D90E-4C10-B89D-5AF8F85DE83C}" destId="{86275215-3EA7-4ABD-B7F9-D86DF6DDC43E}" srcOrd="17" destOrd="0" presId="urn:microsoft.com/office/officeart/2009/3/layout/CircleRelationship"/>
    <dgm:cxn modelId="{0B4918DF-D9D1-44C5-B683-CF6F046FA52A}" type="presParOf" srcId="{C74F5827-D90E-4C10-B89D-5AF8F85DE83C}" destId="{CC7B5067-EA6C-4463-87C9-D12356DF916D}" srcOrd="18" destOrd="0" presId="urn:microsoft.com/office/officeart/2009/3/layout/CircleRelationship"/>
    <dgm:cxn modelId="{34598286-E171-4E49-B21D-BD83C2DEF959}" type="presParOf" srcId="{CC7B5067-EA6C-4463-87C9-D12356DF916D}" destId="{D60422E9-6B25-4C14-AA18-465A10B1F811}" srcOrd="0" destOrd="0" presId="urn:microsoft.com/office/officeart/2009/3/layout/CircleRelationship"/>
    <dgm:cxn modelId="{50516D98-EA5D-4B9F-9B01-D177AB6EC9FE}" type="presParOf" srcId="{C74F5827-D90E-4C10-B89D-5AF8F85DE83C}" destId="{5643A687-7057-4D0E-91FC-BD2FE3FDB690}" srcOrd="19" destOrd="0" presId="urn:microsoft.com/office/officeart/2009/3/layout/CircleRelationship"/>
    <dgm:cxn modelId="{A84B6841-9449-4652-81D0-620BAAD60662}" type="presParOf" srcId="{5643A687-7057-4D0E-91FC-BD2FE3FDB690}" destId="{4ABA5BF3-CDE7-4C86-9B1C-DDE4D5C713A6}" srcOrd="0" destOrd="0" presId="urn:microsoft.com/office/officeart/2009/3/layout/CircleRelationship"/>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6CDDF9-7F1D-4727-B21A-C36AA423FA46}">
      <dsp:nvSpPr>
        <dsp:cNvPr id="0" name=""/>
        <dsp:cNvSpPr/>
      </dsp:nvSpPr>
      <dsp:spPr>
        <a:xfrm>
          <a:off x="1624350" y="0"/>
          <a:ext cx="1624350" cy="1450446"/>
        </a:xfrm>
        <a:prstGeom prst="trapezoid">
          <a:avLst>
            <a:gd name="adj" fmla="val 5599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de-DE" sz="2000" kern="1200" dirty="0" err="1">
              <a:solidFill>
                <a:schemeClr val="bg1"/>
              </a:solidFill>
            </a:rPr>
            <a:t>Tertiary</a:t>
          </a:r>
          <a:endParaRPr lang="de-DE" sz="2000" kern="1200" dirty="0">
            <a:solidFill>
              <a:schemeClr val="bg1"/>
            </a:solidFill>
          </a:endParaRPr>
        </a:p>
      </dsp:txBody>
      <dsp:txXfrm>
        <a:off x="1624350" y="0"/>
        <a:ext cx="1624350" cy="1450446"/>
      </dsp:txXfrm>
    </dsp:sp>
    <dsp:sp modelId="{7DE7698A-8D7D-41CF-8D52-A80C8343F21D}">
      <dsp:nvSpPr>
        <dsp:cNvPr id="0" name=""/>
        <dsp:cNvSpPr/>
      </dsp:nvSpPr>
      <dsp:spPr>
        <a:xfrm>
          <a:off x="812175" y="1450446"/>
          <a:ext cx="3248701" cy="1450446"/>
        </a:xfrm>
        <a:prstGeom prst="trapezoid">
          <a:avLst>
            <a:gd name="adj" fmla="val 5599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de-DE" sz="2400" kern="1200" dirty="0" err="1">
              <a:solidFill>
                <a:schemeClr val="bg1"/>
              </a:solidFill>
            </a:rPr>
            <a:t>Secondary</a:t>
          </a:r>
          <a:endParaRPr lang="de-DE" sz="2400" kern="1200" dirty="0">
            <a:solidFill>
              <a:schemeClr val="bg1"/>
            </a:solidFill>
          </a:endParaRPr>
        </a:p>
      </dsp:txBody>
      <dsp:txXfrm>
        <a:off x="1380698" y="1450446"/>
        <a:ext cx="2111655" cy="1450446"/>
      </dsp:txXfrm>
    </dsp:sp>
    <dsp:sp modelId="{7BEDDC9A-D6ED-4AB4-8B51-2A7929F5D94F}">
      <dsp:nvSpPr>
        <dsp:cNvPr id="0" name=""/>
        <dsp:cNvSpPr/>
      </dsp:nvSpPr>
      <dsp:spPr>
        <a:xfrm>
          <a:off x="0" y="2900892"/>
          <a:ext cx="4873052" cy="1450446"/>
        </a:xfrm>
        <a:prstGeom prst="trapezoid">
          <a:avLst>
            <a:gd name="adj" fmla="val 5599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de-DE" sz="2400" kern="1200" dirty="0">
              <a:solidFill>
                <a:schemeClr val="bg1"/>
              </a:solidFill>
            </a:rPr>
            <a:t>Primary</a:t>
          </a:r>
          <a:r>
            <a:rPr lang="de-DE" sz="3700" kern="1200" dirty="0">
              <a:solidFill>
                <a:schemeClr val="bg1"/>
              </a:solidFill>
            </a:rPr>
            <a:t> </a:t>
          </a:r>
        </a:p>
      </dsp:txBody>
      <dsp:txXfrm>
        <a:off x="852784" y="2900892"/>
        <a:ext cx="3167483" cy="14504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886992-E0CF-4C70-8BC0-81463F5DEF5B}">
      <dsp:nvSpPr>
        <dsp:cNvPr id="0" name=""/>
        <dsp:cNvSpPr/>
      </dsp:nvSpPr>
      <dsp:spPr>
        <a:xfrm>
          <a:off x="888" y="193224"/>
          <a:ext cx="3463230" cy="2077938"/>
        </a:xfrm>
        <a:prstGeom prst="rect">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de-DE" sz="2700" kern="1200" dirty="0"/>
            <a:t>Non-violent </a:t>
          </a:r>
          <a:r>
            <a:rPr lang="de-DE" sz="2700" kern="1200" dirty="0" err="1"/>
            <a:t>discipline</a:t>
          </a:r>
          <a:r>
            <a:rPr lang="de-DE" sz="2700" kern="1200" dirty="0"/>
            <a:t> </a:t>
          </a:r>
          <a:r>
            <a:rPr lang="de-DE" sz="2700" kern="1200" dirty="0" err="1"/>
            <a:t>by</a:t>
          </a:r>
          <a:r>
            <a:rPr lang="de-DE" sz="2700" kern="1200" dirty="0"/>
            <a:t> </a:t>
          </a:r>
          <a:r>
            <a:rPr lang="de-DE" sz="2700" kern="1200" dirty="0" err="1"/>
            <a:t>caregivers</a:t>
          </a:r>
          <a:r>
            <a:rPr lang="de-DE" sz="2700" kern="1200" dirty="0"/>
            <a:t>, </a:t>
          </a:r>
          <a:r>
            <a:rPr lang="de-DE" sz="2700" kern="1200" dirty="0" err="1"/>
            <a:t>past</a:t>
          </a:r>
          <a:r>
            <a:rPr lang="de-DE" sz="2700" kern="1200" dirty="0"/>
            <a:t> </a:t>
          </a:r>
          <a:r>
            <a:rPr lang="de-DE" sz="2700" kern="1200" dirty="0" err="1"/>
            <a:t>month</a:t>
          </a:r>
          <a:endParaRPr lang="de-DE" sz="2700" kern="1200" dirty="0"/>
        </a:p>
      </dsp:txBody>
      <dsp:txXfrm>
        <a:off x="888" y="193224"/>
        <a:ext cx="3463230" cy="2077938"/>
      </dsp:txXfrm>
    </dsp:sp>
    <dsp:sp modelId="{303507AE-FD10-4FBE-BA66-AD00B5209447}">
      <dsp:nvSpPr>
        <dsp:cNvPr id="0" name=""/>
        <dsp:cNvSpPr/>
      </dsp:nvSpPr>
      <dsp:spPr>
        <a:xfrm>
          <a:off x="3810441" y="193224"/>
          <a:ext cx="3463230" cy="2077938"/>
        </a:xfrm>
        <a:prstGeom prst="rect">
          <a:avLst/>
        </a:prstGeom>
        <a:solidFill>
          <a:schemeClr val="accent2">
            <a:hueOff val="-3564131"/>
            <a:satOff val="11755"/>
            <a:lumOff val="19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de-DE" sz="2700" kern="1200" dirty="0"/>
            <a:t>Early </a:t>
          </a:r>
          <a:r>
            <a:rPr lang="de-DE" sz="2700" kern="1200" dirty="0" err="1"/>
            <a:t>childhood</a:t>
          </a:r>
          <a:r>
            <a:rPr lang="de-DE" sz="2700" kern="1200" dirty="0"/>
            <a:t> </a:t>
          </a:r>
          <a:r>
            <a:rPr lang="de-DE" sz="2700" kern="1200" dirty="0" err="1"/>
            <a:t>caregiver</a:t>
          </a:r>
          <a:r>
            <a:rPr lang="de-DE" sz="2700" kern="1200" dirty="0"/>
            <a:t> </a:t>
          </a:r>
          <a:r>
            <a:rPr lang="de-DE" sz="2700" kern="1200" dirty="0" err="1"/>
            <a:t>engagement</a:t>
          </a:r>
          <a:r>
            <a:rPr lang="de-DE" sz="2700" kern="1200" dirty="0"/>
            <a:t> and </a:t>
          </a:r>
          <a:r>
            <a:rPr lang="de-DE" sz="2700" kern="1200" dirty="0" err="1"/>
            <a:t>nurturing</a:t>
          </a:r>
          <a:endParaRPr lang="de-DE" sz="2700" kern="1200" dirty="0"/>
        </a:p>
      </dsp:txBody>
      <dsp:txXfrm>
        <a:off x="3810441" y="193224"/>
        <a:ext cx="3463230" cy="2077938"/>
      </dsp:txXfrm>
    </dsp:sp>
    <dsp:sp modelId="{6FBAF5EE-7501-4126-B4A8-E8EA32509644}">
      <dsp:nvSpPr>
        <dsp:cNvPr id="0" name=""/>
        <dsp:cNvSpPr/>
      </dsp:nvSpPr>
      <dsp:spPr>
        <a:xfrm>
          <a:off x="888" y="2617485"/>
          <a:ext cx="3463230" cy="2077938"/>
        </a:xfrm>
        <a:prstGeom prst="rect">
          <a:avLst/>
        </a:prstGeom>
        <a:solidFill>
          <a:schemeClr val="accent2">
            <a:hueOff val="-7128263"/>
            <a:satOff val="23509"/>
            <a:lumOff val="39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de-DE" sz="2700" kern="1200" dirty="0"/>
            <a:t>Parent/ </a:t>
          </a:r>
          <a:r>
            <a:rPr lang="de-DE" sz="2700" kern="1200" dirty="0" err="1"/>
            <a:t>guardian</a:t>
          </a:r>
          <a:r>
            <a:rPr lang="de-DE" sz="2700" kern="1200" dirty="0"/>
            <a:t> </a:t>
          </a:r>
          <a:r>
            <a:rPr lang="de-DE" sz="2700" kern="1200" dirty="0" err="1"/>
            <a:t>understanding</a:t>
          </a:r>
          <a:r>
            <a:rPr lang="de-DE" sz="2700" kern="1200" dirty="0"/>
            <a:t> </a:t>
          </a:r>
          <a:r>
            <a:rPr lang="de-DE" sz="2700" kern="1200" dirty="0" err="1"/>
            <a:t>of</a:t>
          </a:r>
          <a:r>
            <a:rPr lang="de-DE" sz="2700" kern="1200" dirty="0"/>
            <a:t> </a:t>
          </a:r>
          <a:r>
            <a:rPr lang="de-DE" sz="2700" kern="1200" dirty="0" err="1"/>
            <a:t>adolescents´problems</a:t>
          </a:r>
          <a:r>
            <a:rPr lang="de-DE" sz="2700" kern="1200" dirty="0"/>
            <a:t>, </a:t>
          </a:r>
          <a:r>
            <a:rPr lang="de-DE" sz="2700" kern="1200" dirty="0" err="1"/>
            <a:t>past</a:t>
          </a:r>
          <a:r>
            <a:rPr lang="de-DE" sz="2700" kern="1200" dirty="0"/>
            <a:t> </a:t>
          </a:r>
          <a:r>
            <a:rPr lang="de-DE" sz="2700" kern="1200" dirty="0" err="1"/>
            <a:t>month</a:t>
          </a:r>
          <a:endParaRPr lang="de-DE" sz="2700" kern="1200" dirty="0"/>
        </a:p>
      </dsp:txBody>
      <dsp:txXfrm>
        <a:off x="888" y="2617485"/>
        <a:ext cx="3463230" cy="2077938"/>
      </dsp:txXfrm>
    </dsp:sp>
    <dsp:sp modelId="{418CD006-8BB4-4036-83FE-D934099E5CE2}">
      <dsp:nvSpPr>
        <dsp:cNvPr id="0" name=""/>
        <dsp:cNvSpPr/>
      </dsp:nvSpPr>
      <dsp:spPr>
        <a:xfrm>
          <a:off x="3810441" y="2617485"/>
          <a:ext cx="3463230" cy="2077938"/>
        </a:xfrm>
        <a:prstGeom prst="rect">
          <a:avLst/>
        </a:prstGeom>
        <a:solidFill>
          <a:schemeClr val="accent2">
            <a:hueOff val="-10692394"/>
            <a:satOff val="35264"/>
            <a:lumOff val="58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de-DE" sz="2700" kern="1200" dirty="0"/>
            <a:t>Parent/ </a:t>
          </a:r>
          <a:r>
            <a:rPr lang="de-DE" sz="2700" kern="1200" dirty="0" err="1"/>
            <a:t>guardian</a:t>
          </a:r>
          <a:r>
            <a:rPr lang="de-DE" sz="2700" kern="1200" dirty="0"/>
            <a:t> </a:t>
          </a:r>
          <a:r>
            <a:rPr lang="de-DE" sz="2700" kern="1200" dirty="0" err="1"/>
            <a:t>supervision</a:t>
          </a:r>
          <a:r>
            <a:rPr lang="de-DE" sz="2700" kern="1200" dirty="0"/>
            <a:t> </a:t>
          </a:r>
          <a:r>
            <a:rPr lang="de-DE" sz="2700" kern="1200" dirty="0" err="1"/>
            <a:t>of</a:t>
          </a:r>
          <a:r>
            <a:rPr lang="de-DE" sz="2700" kern="1200" dirty="0"/>
            <a:t> </a:t>
          </a:r>
          <a:r>
            <a:rPr lang="de-DE" sz="2700" kern="1200" dirty="0" err="1"/>
            <a:t>adolescents</a:t>
          </a:r>
          <a:r>
            <a:rPr lang="de-DE" sz="2700" kern="1200" dirty="0"/>
            <a:t>, </a:t>
          </a:r>
          <a:r>
            <a:rPr lang="de-DE" sz="2700" kern="1200" dirty="0" err="1"/>
            <a:t>past</a:t>
          </a:r>
          <a:r>
            <a:rPr lang="de-DE" sz="2700" kern="1200" dirty="0"/>
            <a:t> </a:t>
          </a:r>
          <a:r>
            <a:rPr lang="de-DE" sz="2700" kern="1200" dirty="0" err="1"/>
            <a:t>month</a:t>
          </a:r>
          <a:endParaRPr lang="de-DE" sz="2700" kern="1200" dirty="0"/>
        </a:p>
      </dsp:txBody>
      <dsp:txXfrm>
        <a:off x="3810441" y="2617485"/>
        <a:ext cx="3463230" cy="20779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B1E8AB-50AB-4A90-9AC6-041C6F96BD11}">
      <dsp:nvSpPr>
        <dsp:cNvPr id="0" name=""/>
        <dsp:cNvSpPr/>
      </dsp:nvSpPr>
      <dsp:spPr>
        <a:xfrm>
          <a:off x="0" y="382476"/>
          <a:ext cx="7274560" cy="10773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4587" tIns="499872" rIns="564587" bIns="113792" numCol="1" spcCol="1270" anchor="t" anchorCtr="0">
          <a:noAutofit/>
        </a:bodyPr>
        <a:lstStyle/>
        <a:p>
          <a:pPr marL="171450" lvl="1" indent="-171450" algn="l" defTabSz="711200">
            <a:lnSpc>
              <a:spcPct val="90000"/>
            </a:lnSpc>
            <a:spcBef>
              <a:spcPct val="0"/>
            </a:spcBef>
            <a:spcAft>
              <a:spcPct val="15000"/>
            </a:spcAft>
            <a:buChar char="•"/>
          </a:pPr>
          <a:r>
            <a:rPr lang="de-DE" sz="1600" kern="1200" dirty="0">
              <a:latin typeface="Calibri" panose="020F0502020204030204" pitchFamily="34" charset="0"/>
              <a:cs typeface="Calibri" panose="020F0502020204030204" pitchFamily="34" charset="0"/>
            </a:rPr>
            <a:t>First time, </a:t>
          </a:r>
          <a:r>
            <a:rPr lang="de-DE" sz="1600" kern="1200" dirty="0" err="1">
              <a:latin typeface="Calibri" panose="020F0502020204030204" pitchFamily="34" charset="0"/>
              <a:cs typeface="Calibri" panose="020F0502020204030204" pitchFamily="34" charset="0"/>
            </a:rPr>
            <a:t>low-income</a:t>
          </a:r>
          <a:r>
            <a:rPr lang="de-DE" sz="1600" kern="1200" dirty="0">
              <a:latin typeface="Calibri" panose="020F0502020204030204" pitchFamily="34" charset="0"/>
              <a:cs typeface="Calibri" panose="020F0502020204030204" pitchFamily="34" charset="0"/>
            </a:rPr>
            <a:t> </a:t>
          </a:r>
          <a:r>
            <a:rPr lang="de-DE" sz="1600" kern="1200" dirty="0" err="1">
              <a:latin typeface="Calibri" panose="020F0502020204030204" pitchFamily="34" charset="0"/>
              <a:cs typeface="Calibri" panose="020F0502020204030204" pitchFamily="34" charset="0"/>
            </a:rPr>
            <a:t>pregnant</a:t>
          </a:r>
          <a:r>
            <a:rPr lang="de-DE" sz="1600" kern="1200" dirty="0">
              <a:latin typeface="Calibri" panose="020F0502020204030204" pitchFamily="34" charset="0"/>
              <a:cs typeface="Calibri" panose="020F0502020204030204" pitchFamily="34" charset="0"/>
            </a:rPr>
            <a:t> </a:t>
          </a:r>
          <a:r>
            <a:rPr lang="de-DE" sz="1600" kern="1200" dirty="0" err="1">
              <a:latin typeface="Calibri" panose="020F0502020204030204" pitchFamily="34" charset="0"/>
              <a:cs typeface="Calibri" panose="020F0502020204030204" pitchFamily="34" charset="0"/>
            </a:rPr>
            <a:t>women</a:t>
          </a:r>
          <a:r>
            <a:rPr lang="de-DE" sz="1600" kern="1200" dirty="0">
              <a:latin typeface="Calibri" panose="020F0502020204030204" pitchFamily="34" charset="0"/>
              <a:cs typeface="Calibri" panose="020F0502020204030204" pitchFamily="34" charset="0"/>
            </a:rPr>
            <a:t> and </a:t>
          </a:r>
          <a:r>
            <a:rPr lang="de-DE" sz="1600" kern="1200" dirty="0" err="1">
              <a:latin typeface="Calibri" panose="020F0502020204030204" pitchFamily="34" charset="0"/>
              <a:cs typeface="Calibri" panose="020F0502020204030204" pitchFamily="34" charset="0"/>
            </a:rPr>
            <a:t>mothers</a:t>
          </a:r>
          <a:r>
            <a:rPr lang="de-DE" sz="1600" kern="1200" dirty="0">
              <a:latin typeface="Calibri" panose="020F0502020204030204" pitchFamily="34" charset="0"/>
              <a:cs typeface="Calibri" panose="020F0502020204030204" pitchFamily="34" charset="0"/>
            </a:rPr>
            <a:t> </a:t>
          </a:r>
          <a:r>
            <a:rPr lang="de-DE" sz="1600" kern="1200" dirty="0" err="1">
              <a:latin typeface="Calibri" panose="020F0502020204030204" pitchFamily="34" charset="0"/>
              <a:cs typeface="Calibri" panose="020F0502020204030204" pitchFamily="34" charset="0"/>
            </a:rPr>
            <a:t>of</a:t>
          </a:r>
          <a:r>
            <a:rPr lang="de-DE" sz="1600" kern="1200" dirty="0">
              <a:latin typeface="Calibri" panose="020F0502020204030204" pitchFamily="34" charset="0"/>
              <a:cs typeface="Calibri" panose="020F0502020204030204" pitchFamily="34" charset="0"/>
            </a:rPr>
            <a:t> </a:t>
          </a:r>
          <a:r>
            <a:rPr lang="de-DE" sz="1600" kern="1200" dirty="0" err="1">
              <a:latin typeface="Calibri" panose="020F0502020204030204" pitchFamily="34" charset="0"/>
              <a:cs typeface="Calibri" panose="020F0502020204030204" pitchFamily="34" charset="0"/>
            </a:rPr>
            <a:t>children</a:t>
          </a:r>
          <a:r>
            <a:rPr lang="de-DE" sz="1600" kern="1200" dirty="0">
              <a:latin typeface="Calibri" panose="020F0502020204030204" pitchFamily="34" charset="0"/>
              <a:cs typeface="Calibri" panose="020F0502020204030204" pitchFamily="34" charset="0"/>
            </a:rPr>
            <a:t> </a:t>
          </a:r>
          <a:r>
            <a:rPr lang="de-DE" sz="1600" kern="1200" dirty="0" err="1">
              <a:latin typeface="Calibri" panose="020F0502020204030204" pitchFamily="34" charset="0"/>
              <a:cs typeface="Calibri" panose="020F0502020204030204" pitchFamily="34" charset="0"/>
            </a:rPr>
            <a:t>up</a:t>
          </a:r>
          <a:r>
            <a:rPr lang="de-DE" sz="1600" kern="1200" dirty="0">
              <a:latin typeface="Calibri" panose="020F0502020204030204" pitchFamily="34" charset="0"/>
              <a:cs typeface="Calibri" panose="020F0502020204030204" pitchFamily="34" charset="0"/>
            </a:rPr>
            <a:t> </a:t>
          </a:r>
          <a:r>
            <a:rPr lang="de-DE" sz="1600" kern="1200" dirty="0" err="1">
              <a:latin typeface="Calibri" panose="020F0502020204030204" pitchFamily="34" charset="0"/>
              <a:cs typeface="Calibri" panose="020F0502020204030204" pitchFamily="34" charset="0"/>
            </a:rPr>
            <a:t>to</a:t>
          </a:r>
          <a:r>
            <a:rPr lang="de-DE" sz="1600" kern="1200" dirty="0">
              <a:latin typeface="Calibri" panose="020F0502020204030204" pitchFamily="34" charset="0"/>
              <a:cs typeface="Calibri" panose="020F0502020204030204" pitchFamily="34" charset="0"/>
            </a:rPr>
            <a:t> </a:t>
          </a:r>
          <a:r>
            <a:rPr lang="de-DE" sz="1600" kern="1200" dirty="0" err="1">
              <a:latin typeface="Calibri" panose="020F0502020204030204" pitchFamily="34" charset="0"/>
              <a:cs typeface="Calibri" panose="020F0502020204030204" pitchFamily="34" charset="0"/>
            </a:rPr>
            <a:t>age</a:t>
          </a:r>
          <a:r>
            <a:rPr lang="de-DE" sz="1600" kern="1200" dirty="0">
              <a:latin typeface="Calibri" panose="020F0502020204030204" pitchFamily="34" charset="0"/>
              <a:cs typeface="Calibri" panose="020F0502020204030204" pitchFamily="34" charset="0"/>
            </a:rPr>
            <a:t> 3 </a:t>
          </a:r>
          <a:r>
            <a:rPr lang="de-DE" sz="1600" kern="1200" dirty="0" err="1">
              <a:latin typeface="Calibri" panose="020F0502020204030204" pitchFamily="34" charset="0"/>
              <a:cs typeface="Calibri" panose="020F0502020204030204" pitchFamily="34" charset="0"/>
            </a:rPr>
            <a:t>years</a:t>
          </a:r>
          <a:r>
            <a:rPr lang="de-DE" sz="1600" kern="1200" dirty="0">
              <a:latin typeface="Calibri" panose="020F0502020204030204" pitchFamily="34" charset="0"/>
              <a:cs typeface="Calibri" panose="020F0502020204030204" pitchFamily="34" charset="0"/>
            </a:rPr>
            <a:t>, </a:t>
          </a:r>
          <a:r>
            <a:rPr lang="de-DE" sz="1600" kern="1200" dirty="0" err="1">
              <a:latin typeface="Calibri" panose="020F0502020204030204" pitchFamily="34" charset="0"/>
              <a:cs typeface="Calibri" panose="020F0502020204030204" pitchFamily="34" charset="0"/>
            </a:rPr>
            <a:t>of</a:t>
          </a:r>
          <a:r>
            <a:rPr lang="de-DE" sz="1600" kern="1200" dirty="0">
              <a:latin typeface="Calibri" panose="020F0502020204030204" pitchFamily="34" charset="0"/>
              <a:cs typeface="Calibri" panose="020F0502020204030204" pitchFamily="34" charset="0"/>
            </a:rPr>
            <a:t> </a:t>
          </a:r>
          <a:r>
            <a:rPr lang="de-DE" sz="1600" kern="1200" dirty="0" err="1">
              <a:latin typeface="Calibri" panose="020F0502020204030204" pitchFamily="34" charset="0"/>
              <a:cs typeface="Calibri" panose="020F0502020204030204" pitchFamily="34" charset="0"/>
            </a:rPr>
            <a:t>those</a:t>
          </a:r>
          <a:r>
            <a:rPr lang="de-DE" sz="1600" kern="1200" dirty="0">
              <a:latin typeface="Calibri" panose="020F0502020204030204" pitchFamily="34" charset="0"/>
              <a:cs typeface="Calibri" panose="020F0502020204030204" pitchFamily="34" charset="0"/>
            </a:rPr>
            <a:t> </a:t>
          </a:r>
          <a:r>
            <a:rPr lang="de-DE" sz="1600" kern="1200" dirty="0" err="1">
              <a:latin typeface="Calibri" panose="020F0502020204030204" pitchFamily="34" charset="0"/>
              <a:cs typeface="Calibri" panose="020F0502020204030204" pitchFamily="34" charset="0"/>
            </a:rPr>
            <a:t>identified</a:t>
          </a:r>
          <a:r>
            <a:rPr lang="de-DE" sz="1600" kern="1200" dirty="0">
              <a:latin typeface="Calibri" panose="020F0502020204030204" pitchFamily="34" charset="0"/>
              <a:cs typeface="Calibri" panose="020F0502020204030204" pitchFamily="34" charset="0"/>
            </a:rPr>
            <a:t> </a:t>
          </a:r>
          <a:r>
            <a:rPr lang="de-DE" sz="1600" kern="1200" dirty="0" err="1">
              <a:latin typeface="Calibri" panose="020F0502020204030204" pitchFamily="34" charset="0"/>
              <a:cs typeface="Calibri" panose="020F0502020204030204" pitchFamily="34" charset="0"/>
            </a:rPr>
            <a:t>as</a:t>
          </a:r>
          <a:r>
            <a:rPr lang="de-DE" sz="1600" kern="1200" dirty="0">
              <a:latin typeface="Calibri" panose="020F0502020204030204" pitchFamily="34" charset="0"/>
              <a:cs typeface="Calibri" panose="020F0502020204030204" pitchFamily="34" charset="0"/>
            </a:rPr>
            <a:t> „at </a:t>
          </a:r>
          <a:r>
            <a:rPr lang="de-DE" sz="1600" kern="1200" dirty="0" err="1">
              <a:latin typeface="Calibri" panose="020F0502020204030204" pitchFamily="34" charset="0"/>
              <a:cs typeface="Calibri" panose="020F0502020204030204" pitchFamily="34" charset="0"/>
            </a:rPr>
            <a:t>risk</a:t>
          </a:r>
          <a:r>
            <a:rPr lang="de-DE" sz="1600" kern="1200" dirty="0">
              <a:latin typeface="Calibri" panose="020F0502020204030204" pitchFamily="34" charset="0"/>
              <a:cs typeface="Calibri" panose="020F0502020204030204" pitchFamily="34" charset="0"/>
            </a:rPr>
            <a:t>“ </a:t>
          </a:r>
          <a:r>
            <a:rPr lang="de-DE" sz="1600" kern="1200" dirty="0" err="1">
              <a:latin typeface="Calibri" panose="020F0502020204030204" pitchFamily="34" charset="0"/>
              <a:cs typeface="Calibri" panose="020F0502020204030204" pitchFamily="34" charset="0"/>
            </a:rPr>
            <a:t>within</a:t>
          </a:r>
          <a:r>
            <a:rPr lang="de-DE" sz="1600" kern="1200" dirty="0">
              <a:latin typeface="Calibri" panose="020F0502020204030204" pitchFamily="34" charset="0"/>
              <a:cs typeface="Calibri" panose="020F0502020204030204" pitchFamily="34" charset="0"/>
            </a:rPr>
            <a:t> a </a:t>
          </a:r>
          <a:r>
            <a:rPr lang="de-DE" sz="1600" kern="1200" dirty="0" err="1">
              <a:latin typeface="Calibri" panose="020F0502020204030204" pitchFamily="34" charset="0"/>
              <a:cs typeface="Calibri" panose="020F0502020204030204" pitchFamily="34" charset="0"/>
            </a:rPr>
            <a:t>community</a:t>
          </a:r>
          <a:r>
            <a:rPr lang="de-DE" sz="1600" kern="1200" dirty="0">
              <a:latin typeface="Calibri" panose="020F0502020204030204" pitchFamily="34" charset="0"/>
              <a:cs typeface="Calibri" panose="020F0502020204030204" pitchFamily="34" charset="0"/>
            </a:rPr>
            <a:t> </a:t>
          </a:r>
          <a:r>
            <a:rPr lang="de-DE" sz="1600" kern="1200" dirty="0" err="1">
              <a:latin typeface="Calibri" panose="020F0502020204030204" pitchFamily="34" charset="0"/>
              <a:cs typeface="Calibri" panose="020F0502020204030204" pitchFamily="34" charset="0"/>
            </a:rPr>
            <a:t>or</a:t>
          </a:r>
          <a:r>
            <a:rPr lang="de-DE" sz="1600" kern="1200" dirty="0">
              <a:latin typeface="Calibri" panose="020F0502020204030204" pitchFamily="34" charset="0"/>
              <a:cs typeface="Calibri" panose="020F0502020204030204" pitchFamily="34" charset="0"/>
            </a:rPr>
            <a:t> </a:t>
          </a:r>
          <a:r>
            <a:rPr lang="de-DE" sz="1600" kern="1200" dirty="0" err="1">
              <a:latin typeface="Calibri" panose="020F0502020204030204" pitchFamily="34" charset="0"/>
              <a:cs typeface="Calibri" panose="020F0502020204030204" pitchFamily="34" charset="0"/>
            </a:rPr>
            <a:t>area</a:t>
          </a:r>
          <a:endParaRPr lang="de-DE" sz="1600" kern="1200" dirty="0">
            <a:latin typeface="Calibri" panose="020F0502020204030204" pitchFamily="34" charset="0"/>
            <a:cs typeface="Calibri" panose="020F0502020204030204" pitchFamily="34" charset="0"/>
          </a:endParaRPr>
        </a:p>
      </dsp:txBody>
      <dsp:txXfrm>
        <a:off x="0" y="382476"/>
        <a:ext cx="7274560" cy="1077300"/>
      </dsp:txXfrm>
    </dsp:sp>
    <dsp:sp modelId="{EC37E6F6-D984-4FF4-B2B6-3733055B8A35}">
      <dsp:nvSpPr>
        <dsp:cNvPr id="0" name=""/>
        <dsp:cNvSpPr/>
      </dsp:nvSpPr>
      <dsp:spPr>
        <a:xfrm>
          <a:off x="363728" y="28236"/>
          <a:ext cx="5092192" cy="7084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473" tIns="0" rIns="192473" bIns="0" numCol="1" spcCol="1270" anchor="ctr" anchorCtr="0">
          <a:noAutofit/>
        </a:bodyPr>
        <a:lstStyle/>
        <a:p>
          <a:pPr marL="0" lvl="0" indent="0" algn="l" defTabSz="1066800">
            <a:lnSpc>
              <a:spcPct val="90000"/>
            </a:lnSpc>
            <a:spcBef>
              <a:spcPct val="0"/>
            </a:spcBef>
            <a:spcAft>
              <a:spcPct val="35000"/>
            </a:spcAft>
            <a:buNone/>
          </a:pPr>
          <a:r>
            <a:rPr lang="de-DE" sz="2400" b="1" kern="1200" dirty="0" err="1"/>
            <a:t>Populations</a:t>
          </a:r>
          <a:r>
            <a:rPr lang="de-DE" sz="2400" b="1" kern="1200" dirty="0"/>
            <a:t>/ </a:t>
          </a:r>
          <a:r>
            <a:rPr lang="de-DE" sz="2400" b="1" kern="1200" dirty="0" err="1"/>
            <a:t>settings</a:t>
          </a:r>
          <a:endParaRPr lang="de-DE" sz="2400" b="1" kern="1200" dirty="0"/>
        </a:p>
      </dsp:txBody>
      <dsp:txXfrm>
        <a:off x="398313" y="62821"/>
        <a:ext cx="5023022" cy="639310"/>
      </dsp:txXfrm>
    </dsp:sp>
    <dsp:sp modelId="{D583B252-04EB-410F-9670-D97D3E6A6EDC}">
      <dsp:nvSpPr>
        <dsp:cNvPr id="0" name=""/>
        <dsp:cNvSpPr/>
      </dsp:nvSpPr>
      <dsp:spPr>
        <a:xfrm>
          <a:off x="0" y="1967998"/>
          <a:ext cx="7274560" cy="6048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521920-8785-4B38-A7A8-7A302B2E9847}">
      <dsp:nvSpPr>
        <dsp:cNvPr id="0" name=""/>
        <dsp:cNvSpPr/>
      </dsp:nvSpPr>
      <dsp:spPr>
        <a:xfrm>
          <a:off x="363728" y="1589377"/>
          <a:ext cx="5092192" cy="7084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473" tIns="0" rIns="192473" bIns="0" numCol="1" spcCol="1270" anchor="ctr" anchorCtr="0">
          <a:noAutofit/>
        </a:bodyPr>
        <a:lstStyle/>
        <a:p>
          <a:pPr marL="0" lvl="0" indent="0" algn="l" defTabSz="1066800">
            <a:lnSpc>
              <a:spcPct val="90000"/>
            </a:lnSpc>
            <a:spcBef>
              <a:spcPct val="0"/>
            </a:spcBef>
            <a:spcAft>
              <a:spcPct val="35000"/>
            </a:spcAft>
            <a:buNone/>
          </a:pPr>
          <a:r>
            <a:rPr lang="de-DE" sz="2400" b="1" kern="1200" dirty="0" err="1"/>
            <a:t>Cost</a:t>
          </a:r>
          <a:r>
            <a:rPr lang="de-DE" sz="2400" b="1" kern="1200" dirty="0"/>
            <a:t>: $$ - $$$</a:t>
          </a:r>
        </a:p>
      </dsp:txBody>
      <dsp:txXfrm>
        <a:off x="398313" y="1623962"/>
        <a:ext cx="5023022" cy="639310"/>
      </dsp:txXfrm>
    </dsp:sp>
    <dsp:sp modelId="{DC7A7D89-5C41-45CA-9D5C-03834F71D517}">
      <dsp:nvSpPr>
        <dsp:cNvPr id="0" name=""/>
        <dsp:cNvSpPr/>
      </dsp:nvSpPr>
      <dsp:spPr>
        <a:xfrm>
          <a:off x="0" y="3032256"/>
          <a:ext cx="7274560" cy="13608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4587" tIns="499872" rIns="564587" bIns="113792" numCol="1" spcCol="1270" anchor="t" anchorCtr="0">
          <a:noAutofit/>
        </a:bodyPr>
        <a:lstStyle/>
        <a:p>
          <a:pPr marL="171450" lvl="1" indent="-171450" algn="l" defTabSz="711200">
            <a:lnSpc>
              <a:spcPct val="90000"/>
            </a:lnSpc>
            <a:spcBef>
              <a:spcPct val="0"/>
            </a:spcBef>
            <a:spcAft>
              <a:spcPct val="15000"/>
            </a:spcAft>
            <a:buChar char="•"/>
          </a:pPr>
          <a:r>
            <a:rPr lang="de-DE" sz="1600" kern="1200" dirty="0" err="1"/>
            <a:t>Reduced</a:t>
          </a:r>
          <a:r>
            <a:rPr lang="de-DE" sz="1600" kern="1200" dirty="0"/>
            <a:t> </a:t>
          </a:r>
          <a:r>
            <a:rPr lang="de-DE" sz="1600" kern="1200" dirty="0" err="1"/>
            <a:t>child</a:t>
          </a:r>
          <a:r>
            <a:rPr lang="de-DE" sz="1600" kern="1200" dirty="0"/>
            <a:t> </a:t>
          </a:r>
          <a:r>
            <a:rPr lang="de-DE" sz="1600" kern="1200" dirty="0" err="1"/>
            <a:t>abuse</a:t>
          </a:r>
          <a:r>
            <a:rPr lang="de-DE" sz="1600" kern="1200" dirty="0"/>
            <a:t> and </a:t>
          </a:r>
          <a:r>
            <a:rPr lang="de-DE" sz="1600" kern="1200" dirty="0" err="1"/>
            <a:t>neglect</a:t>
          </a:r>
          <a:endParaRPr lang="de-DE" sz="1600" kern="1200" dirty="0"/>
        </a:p>
        <a:p>
          <a:pPr marL="171450" lvl="1" indent="-171450" algn="l" defTabSz="711200">
            <a:lnSpc>
              <a:spcPct val="90000"/>
            </a:lnSpc>
            <a:spcBef>
              <a:spcPct val="0"/>
            </a:spcBef>
            <a:spcAft>
              <a:spcPct val="15000"/>
            </a:spcAft>
            <a:buChar char="•"/>
          </a:pPr>
          <a:r>
            <a:rPr lang="de-DE" sz="1600" kern="1200" dirty="0"/>
            <a:t>Variety </a:t>
          </a:r>
          <a:r>
            <a:rPr lang="de-DE" sz="1600" kern="1200" dirty="0" err="1"/>
            <a:t>of</a:t>
          </a:r>
          <a:r>
            <a:rPr lang="de-DE" sz="1600" kern="1200" dirty="0"/>
            <a:t> ECD </a:t>
          </a:r>
          <a:r>
            <a:rPr lang="de-DE" sz="1600" kern="1200" dirty="0" err="1"/>
            <a:t>outcomes</a:t>
          </a:r>
          <a:endParaRPr lang="de-DE" sz="1600" kern="1200" dirty="0"/>
        </a:p>
        <a:p>
          <a:pPr marL="171450" lvl="1" indent="-171450" algn="l" defTabSz="711200">
            <a:lnSpc>
              <a:spcPct val="90000"/>
            </a:lnSpc>
            <a:spcBef>
              <a:spcPct val="0"/>
            </a:spcBef>
            <a:spcAft>
              <a:spcPct val="15000"/>
            </a:spcAft>
            <a:buChar char="•"/>
          </a:pPr>
          <a:r>
            <a:rPr lang="de-DE" sz="1600" kern="1200" dirty="0"/>
            <a:t>Prevention </a:t>
          </a:r>
          <a:r>
            <a:rPr lang="de-DE" sz="1600" kern="1200" dirty="0" err="1"/>
            <a:t>of</a:t>
          </a:r>
          <a:r>
            <a:rPr lang="de-DE" sz="1600" kern="1200" dirty="0"/>
            <a:t> </a:t>
          </a:r>
          <a:r>
            <a:rPr lang="de-DE" sz="1600" kern="1200" dirty="0" err="1"/>
            <a:t>family</a:t>
          </a:r>
          <a:r>
            <a:rPr lang="de-DE" sz="1600" kern="1200" dirty="0"/>
            <a:t> </a:t>
          </a:r>
          <a:r>
            <a:rPr lang="de-DE" sz="1600" kern="1200" dirty="0" err="1"/>
            <a:t>separation</a:t>
          </a:r>
          <a:endParaRPr lang="de-DE" sz="1600" kern="1200" dirty="0"/>
        </a:p>
      </dsp:txBody>
      <dsp:txXfrm>
        <a:off x="0" y="3032256"/>
        <a:ext cx="7274560" cy="1360800"/>
      </dsp:txXfrm>
    </dsp:sp>
    <dsp:sp modelId="{6CC81E02-1BF6-4C43-B870-AEF4F58875A2}">
      <dsp:nvSpPr>
        <dsp:cNvPr id="0" name=""/>
        <dsp:cNvSpPr/>
      </dsp:nvSpPr>
      <dsp:spPr>
        <a:xfrm>
          <a:off x="363728" y="2678016"/>
          <a:ext cx="5092192" cy="7084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473" tIns="0" rIns="192473" bIns="0" numCol="1" spcCol="1270" anchor="ctr" anchorCtr="0">
          <a:noAutofit/>
        </a:bodyPr>
        <a:lstStyle/>
        <a:p>
          <a:pPr marL="0" lvl="0" indent="0" algn="l" defTabSz="1066800">
            <a:lnSpc>
              <a:spcPct val="90000"/>
            </a:lnSpc>
            <a:spcBef>
              <a:spcPct val="0"/>
            </a:spcBef>
            <a:spcAft>
              <a:spcPct val="35000"/>
            </a:spcAft>
            <a:buNone/>
          </a:pPr>
          <a:r>
            <a:rPr lang="de-DE" sz="2400" b="1" kern="1200" dirty="0"/>
            <a:t>Potential </a:t>
          </a:r>
          <a:r>
            <a:rPr lang="de-DE" sz="2400" b="1" kern="1200" dirty="0" err="1"/>
            <a:t>outcomes</a:t>
          </a:r>
          <a:endParaRPr lang="de-DE" sz="2400" b="1" kern="1200" dirty="0"/>
        </a:p>
      </dsp:txBody>
      <dsp:txXfrm>
        <a:off x="398313" y="2712601"/>
        <a:ext cx="5023022" cy="6393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B1E8AB-50AB-4A90-9AC6-041C6F96BD11}">
      <dsp:nvSpPr>
        <dsp:cNvPr id="0" name=""/>
        <dsp:cNvSpPr/>
      </dsp:nvSpPr>
      <dsp:spPr>
        <a:xfrm>
          <a:off x="0" y="300869"/>
          <a:ext cx="7274560" cy="807975"/>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4587" tIns="374904" rIns="564587" bIns="142240" numCol="1" spcCol="1270" anchor="t" anchorCtr="0">
          <a:noAutofit/>
        </a:bodyPr>
        <a:lstStyle/>
        <a:p>
          <a:pPr marL="228600" lvl="1" indent="-228600" algn="l" defTabSz="889000">
            <a:lnSpc>
              <a:spcPct val="90000"/>
            </a:lnSpc>
            <a:spcBef>
              <a:spcPct val="0"/>
            </a:spcBef>
            <a:spcAft>
              <a:spcPct val="15000"/>
            </a:spcAft>
            <a:buChar char="•"/>
          </a:pPr>
          <a:r>
            <a:rPr lang="de-DE" sz="2000" kern="1200" dirty="0"/>
            <a:t>Parent and </a:t>
          </a:r>
          <a:r>
            <a:rPr lang="de-DE" sz="2000" kern="1200" dirty="0" err="1"/>
            <a:t>caregivers</a:t>
          </a:r>
          <a:endParaRPr lang="de-DE" sz="2000" kern="1200" dirty="0"/>
        </a:p>
      </dsp:txBody>
      <dsp:txXfrm>
        <a:off x="0" y="300869"/>
        <a:ext cx="7274560" cy="807975"/>
      </dsp:txXfrm>
    </dsp:sp>
    <dsp:sp modelId="{EC37E6F6-D984-4FF4-B2B6-3733055B8A35}">
      <dsp:nvSpPr>
        <dsp:cNvPr id="0" name=""/>
        <dsp:cNvSpPr/>
      </dsp:nvSpPr>
      <dsp:spPr>
        <a:xfrm>
          <a:off x="363728" y="35189"/>
          <a:ext cx="5092192" cy="5313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473" tIns="0" rIns="192473" bIns="0" numCol="1" spcCol="1270" anchor="ctr" anchorCtr="0">
          <a:noAutofit/>
        </a:bodyPr>
        <a:lstStyle/>
        <a:p>
          <a:pPr marL="0" lvl="0" indent="0" algn="l" defTabSz="800100">
            <a:lnSpc>
              <a:spcPct val="90000"/>
            </a:lnSpc>
            <a:spcBef>
              <a:spcPct val="0"/>
            </a:spcBef>
            <a:spcAft>
              <a:spcPct val="35000"/>
            </a:spcAft>
            <a:buNone/>
          </a:pPr>
          <a:r>
            <a:rPr lang="de-DE" sz="1800" b="1" kern="1200" dirty="0" err="1"/>
            <a:t>Populations</a:t>
          </a:r>
          <a:r>
            <a:rPr lang="de-DE" sz="1800" b="1" kern="1200" dirty="0"/>
            <a:t>/ </a:t>
          </a:r>
          <a:r>
            <a:rPr lang="de-DE" sz="1800" b="1" kern="1200" dirty="0" err="1"/>
            <a:t>settings</a:t>
          </a:r>
          <a:endParaRPr lang="de-DE" sz="1800" b="1" kern="1200" dirty="0"/>
        </a:p>
      </dsp:txBody>
      <dsp:txXfrm>
        <a:off x="389667" y="61128"/>
        <a:ext cx="5040314" cy="479482"/>
      </dsp:txXfrm>
    </dsp:sp>
    <dsp:sp modelId="{D583B252-04EB-410F-9670-D97D3E6A6EDC}">
      <dsp:nvSpPr>
        <dsp:cNvPr id="0" name=""/>
        <dsp:cNvSpPr/>
      </dsp:nvSpPr>
      <dsp:spPr>
        <a:xfrm>
          <a:off x="0" y="1471724"/>
          <a:ext cx="7274560" cy="10773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4587" tIns="374904" rIns="564587" bIns="142240" numCol="1" spcCol="1270" anchor="t" anchorCtr="0">
          <a:noAutofit/>
        </a:bodyPr>
        <a:lstStyle/>
        <a:p>
          <a:pPr marL="228600" lvl="1" indent="-228600" algn="l" defTabSz="889000">
            <a:lnSpc>
              <a:spcPct val="90000"/>
            </a:lnSpc>
            <a:spcBef>
              <a:spcPct val="0"/>
            </a:spcBef>
            <a:spcAft>
              <a:spcPct val="15000"/>
            </a:spcAft>
            <a:buChar char="•"/>
          </a:pPr>
          <a:r>
            <a:rPr lang="de-DE" sz="2000" kern="1200" dirty="0" err="1"/>
            <a:t>Depends</a:t>
          </a:r>
          <a:r>
            <a:rPr lang="de-DE" sz="2000" kern="1200" dirty="0"/>
            <a:t> on </a:t>
          </a:r>
          <a:r>
            <a:rPr lang="de-DE" sz="2000" kern="1200" dirty="0" err="1"/>
            <a:t>duration</a:t>
          </a:r>
          <a:r>
            <a:rPr lang="de-DE" sz="2000" kern="1200" dirty="0"/>
            <a:t> </a:t>
          </a:r>
          <a:r>
            <a:rPr lang="de-DE" sz="2000" kern="1200" dirty="0" err="1"/>
            <a:t>of</a:t>
          </a:r>
          <a:r>
            <a:rPr lang="de-DE" sz="2000" kern="1200" dirty="0"/>
            <a:t> </a:t>
          </a:r>
          <a:r>
            <a:rPr lang="de-DE" sz="2000" kern="1200" dirty="0" err="1"/>
            <a:t>programme</a:t>
          </a:r>
          <a:r>
            <a:rPr lang="de-DE" sz="2000" kern="1200" dirty="0"/>
            <a:t>, </a:t>
          </a:r>
          <a:r>
            <a:rPr lang="de-DE" sz="2000" kern="1200" dirty="0" err="1"/>
            <a:t>number</a:t>
          </a:r>
          <a:r>
            <a:rPr lang="de-DE" sz="2000" kern="1200" dirty="0"/>
            <a:t> </a:t>
          </a:r>
          <a:r>
            <a:rPr lang="de-DE" sz="2000" kern="1200" dirty="0" err="1"/>
            <a:t>of</a:t>
          </a:r>
          <a:r>
            <a:rPr lang="de-DE" sz="2000" kern="1200" dirty="0"/>
            <a:t> </a:t>
          </a:r>
          <a:r>
            <a:rPr lang="de-DE" sz="2000" kern="1200" dirty="0" err="1"/>
            <a:t>home</a:t>
          </a:r>
          <a:r>
            <a:rPr lang="de-DE" sz="2000" kern="1200" dirty="0"/>
            <a:t> </a:t>
          </a:r>
          <a:r>
            <a:rPr lang="de-DE" sz="2000" kern="1200" dirty="0" err="1"/>
            <a:t>visits</a:t>
          </a:r>
          <a:r>
            <a:rPr lang="de-DE" sz="2000" kern="1200" dirty="0"/>
            <a:t>, and </a:t>
          </a:r>
          <a:r>
            <a:rPr lang="de-DE" sz="2000" kern="1200" dirty="0" err="1"/>
            <a:t>skill</a:t>
          </a:r>
          <a:r>
            <a:rPr lang="de-DE" sz="2000" kern="1200" dirty="0"/>
            <a:t> </a:t>
          </a:r>
          <a:r>
            <a:rPr lang="de-DE" sz="2000" kern="1200" dirty="0" err="1"/>
            <a:t>level</a:t>
          </a:r>
          <a:r>
            <a:rPr lang="de-DE" sz="2000" kern="1200" dirty="0"/>
            <a:t> </a:t>
          </a:r>
          <a:r>
            <a:rPr lang="de-DE" sz="2000" kern="1200" dirty="0" err="1"/>
            <a:t>of</a:t>
          </a:r>
          <a:r>
            <a:rPr lang="de-DE" sz="2000" kern="1200" dirty="0"/>
            <a:t> </a:t>
          </a:r>
          <a:r>
            <a:rPr lang="de-DE" sz="2000" kern="1200" dirty="0" err="1"/>
            <a:t>staff</a:t>
          </a:r>
          <a:endParaRPr lang="de-DE" sz="2000" kern="1200" dirty="0"/>
        </a:p>
      </dsp:txBody>
      <dsp:txXfrm>
        <a:off x="0" y="1471724"/>
        <a:ext cx="7274560" cy="1077300"/>
      </dsp:txXfrm>
    </dsp:sp>
    <dsp:sp modelId="{AB521920-8785-4B38-A7A8-7A302B2E9847}">
      <dsp:nvSpPr>
        <dsp:cNvPr id="0" name=""/>
        <dsp:cNvSpPr/>
      </dsp:nvSpPr>
      <dsp:spPr>
        <a:xfrm>
          <a:off x="363728" y="1206044"/>
          <a:ext cx="5092192" cy="5313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473" tIns="0" rIns="192473" bIns="0" numCol="1" spcCol="1270" anchor="ctr" anchorCtr="0">
          <a:noAutofit/>
        </a:bodyPr>
        <a:lstStyle/>
        <a:p>
          <a:pPr marL="0" lvl="0" indent="0" algn="l" defTabSz="800100">
            <a:lnSpc>
              <a:spcPct val="90000"/>
            </a:lnSpc>
            <a:spcBef>
              <a:spcPct val="0"/>
            </a:spcBef>
            <a:spcAft>
              <a:spcPct val="35000"/>
            </a:spcAft>
            <a:buNone/>
          </a:pPr>
          <a:r>
            <a:rPr lang="de-DE" sz="1800" b="1" kern="1200" dirty="0" err="1"/>
            <a:t>Cost</a:t>
          </a:r>
          <a:r>
            <a:rPr lang="de-DE" sz="1800" b="1" kern="1200" dirty="0"/>
            <a:t>: $ - $$</a:t>
          </a:r>
        </a:p>
      </dsp:txBody>
      <dsp:txXfrm>
        <a:off x="389667" y="1231983"/>
        <a:ext cx="5040314" cy="479482"/>
      </dsp:txXfrm>
    </dsp:sp>
    <dsp:sp modelId="{DC7A7D89-5C41-45CA-9D5C-03834F71D517}">
      <dsp:nvSpPr>
        <dsp:cNvPr id="0" name=""/>
        <dsp:cNvSpPr/>
      </dsp:nvSpPr>
      <dsp:spPr>
        <a:xfrm>
          <a:off x="0" y="2911904"/>
          <a:ext cx="7274560" cy="14742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4587" tIns="374904" rIns="564587" bIns="142240" numCol="1" spcCol="1270" anchor="t" anchorCtr="0">
          <a:noAutofit/>
        </a:bodyPr>
        <a:lstStyle/>
        <a:p>
          <a:pPr marL="228600" lvl="1" indent="-228600" algn="l" defTabSz="889000">
            <a:lnSpc>
              <a:spcPct val="90000"/>
            </a:lnSpc>
            <a:spcBef>
              <a:spcPct val="0"/>
            </a:spcBef>
            <a:spcAft>
              <a:spcPct val="15000"/>
            </a:spcAft>
            <a:buChar char="•"/>
          </a:pPr>
          <a:r>
            <a:rPr lang="de-DE" sz="2000" kern="1200" dirty="0" err="1"/>
            <a:t>Reduced</a:t>
          </a:r>
          <a:r>
            <a:rPr lang="de-DE" sz="2000" kern="1200" dirty="0"/>
            <a:t> </a:t>
          </a:r>
          <a:r>
            <a:rPr lang="de-DE" sz="2000" kern="1200" dirty="0" err="1"/>
            <a:t>physical</a:t>
          </a:r>
          <a:r>
            <a:rPr lang="de-DE" sz="2000" kern="1200" dirty="0"/>
            <a:t> </a:t>
          </a:r>
          <a:r>
            <a:rPr lang="de-DE" sz="2000" kern="1200" dirty="0" err="1"/>
            <a:t>punishment</a:t>
          </a:r>
          <a:endParaRPr lang="de-DE" sz="2000" kern="1200" dirty="0"/>
        </a:p>
        <a:p>
          <a:pPr marL="228600" lvl="1" indent="-228600" algn="l" defTabSz="889000">
            <a:lnSpc>
              <a:spcPct val="90000"/>
            </a:lnSpc>
            <a:spcBef>
              <a:spcPct val="0"/>
            </a:spcBef>
            <a:spcAft>
              <a:spcPct val="15000"/>
            </a:spcAft>
            <a:buChar char="•"/>
          </a:pPr>
          <a:r>
            <a:rPr lang="de-DE" sz="2000" kern="1200" dirty="0" err="1"/>
            <a:t>Improved</a:t>
          </a:r>
          <a:r>
            <a:rPr lang="de-DE" sz="2000" kern="1200" dirty="0"/>
            <a:t> </a:t>
          </a:r>
          <a:r>
            <a:rPr lang="de-DE" sz="2000" kern="1200" dirty="0" err="1"/>
            <a:t>child</a:t>
          </a:r>
          <a:r>
            <a:rPr lang="de-DE" sz="2000" kern="1200" dirty="0"/>
            <a:t> </a:t>
          </a:r>
          <a:r>
            <a:rPr lang="de-DE" sz="2000" kern="1200" dirty="0" err="1"/>
            <a:t>behaviour</a:t>
          </a:r>
          <a:endParaRPr lang="de-DE" sz="2000" kern="1200" dirty="0"/>
        </a:p>
        <a:p>
          <a:pPr marL="228600" lvl="1" indent="-228600" algn="l" defTabSz="889000">
            <a:lnSpc>
              <a:spcPct val="90000"/>
            </a:lnSpc>
            <a:spcBef>
              <a:spcPct val="0"/>
            </a:spcBef>
            <a:spcAft>
              <a:spcPct val="15000"/>
            </a:spcAft>
            <a:buChar char="•"/>
          </a:pPr>
          <a:r>
            <a:rPr lang="de-DE" sz="2000" kern="1200" dirty="0" err="1"/>
            <a:t>Improved</a:t>
          </a:r>
          <a:r>
            <a:rPr lang="de-DE" sz="2000" kern="1200" dirty="0"/>
            <a:t> </a:t>
          </a:r>
          <a:r>
            <a:rPr lang="de-DE" sz="2000" kern="1200" dirty="0" err="1"/>
            <a:t>parent-child</a:t>
          </a:r>
          <a:r>
            <a:rPr lang="de-DE" sz="2000" kern="1200" dirty="0"/>
            <a:t> </a:t>
          </a:r>
          <a:r>
            <a:rPr lang="de-DE" sz="2000" kern="1200" dirty="0" err="1"/>
            <a:t>relationship</a:t>
          </a:r>
          <a:r>
            <a:rPr lang="de-DE" sz="2000" kern="1200" dirty="0"/>
            <a:t>  and </a:t>
          </a:r>
          <a:r>
            <a:rPr lang="de-DE" sz="2000" kern="1200" dirty="0" err="1"/>
            <a:t>communication</a:t>
          </a:r>
          <a:endParaRPr lang="de-DE" sz="2000" kern="1200" dirty="0"/>
        </a:p>
      </dsp:txBody>
      <dsp:txXfrm>
        <a:off x="0" y="2911904"/>
        <a:ext cx="7274560" cy="1474200"/>
      </dsp:txXfrm>
    </dsp:sp>
    <dsp:sp modelId="{6CC81E02-1BF6-4C43-B870-AEF4F58875A2}">
      <dsp:nvSpPr>
        <dsp:cNvPr id="0" name=""/>
        <dsp:cNvSpPr/>
      </dsp:nvSpPr>
      <dsp:spPr>
        <a:xfrm>
          <a:off x="363728" y="2646224"/>
          <a:ext cx="5092192" cy="5313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473" tIns="0" rIns="192473" bIns="0" numCol="1" spcCol="1270" anchor="ctr" anchorCtr="0">
          <a:noAutofit/>
        </a:bodyPr>
        <a:lstStyle/>
        <a:p>
          <a:pPr marL="0" lvl="0" indent="0" algn="l" defTabSz="800100">
            <a:lnSpc>
              <a:spcPct val="90000"/>
            </a:lnSpc>
            <a:spcBef>
              <a:spcPct val="0"/>
            </a:spcBef>
            <a:spcAft>
              <a:spcPct val="35000"/>
            </a:spcAft>
            <a:buNone/>
          </a:pPr>
          <a:r>
            <a:rPr lang="de-DE" sz="1800" b="1" kern="1200" dirty="0"/>
            <a:t>Potential </a:t>
          </a:r>
          <a:r>
            <a:rPr lang="de-DE" sz="1800" b="1" kern="1200" dirty="0" err="1"/>
            <a:t>outcomes</a:t>
          </a:r>
          <a:endParaRPr lang="de-DE" sz="1800" b="1" kern="1200" dirty="0"/>
        </a:p>
      </dsp:txBody>
      <dsp:txXfrm>
        <a:off x="389667" y="2672163"/>
        <a:ext cx="5040314" cy="4794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B1E8AB-50AB-4A90-9AC6-041C6F96BD11}">
      <dsp:nvSpPr>
        <dsp:cNvPr id="0" name=""/>
        <dsp:cNvSpPr/>
      </dsp:nvSpPr>
      <dsp:spPr>
        <a:xfrm>
          <a:off x="0" y="344249"/>
          <a:ext cx="7274560" cy="1056825"/>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4587" tIns="458216" rIns="564587" bIns="113792" numCol="1" spcCol="1270" anchor="t" anchorCtr="0">
          <a:noAutofit/>
        </a:bodyPr>
        <a:lstStyle/>
        <a:p>
          <a:pPr marL="171450" lvl="1" indent="-171450" algn="l" defTabSz="711200">
            <a:lnSpc>
              <a:spcPct val="90000"/>
            </a:lnSpc>
            <a:spcBef>
              <a:spcPct val="0"/>
            </a:spcBef>
            <a:spcAft>
              <a:spcPct val="15000"/>
            </a:spcAft>
            <a:buChar char="•"/>
          </a:pPr>
          <a:r>
            <a:rPr lang="de-DE" sz="1600" kern="1200" dirty="0">
              <a:latin typeface="Calibri" panose="020F0502020204030204" pitchFamily="34" charset="0"/>
              <a:cs typeface="Calibri" panose="020F0502020204030204" pitchFamily="34" charset="0"/>
            </a:rPr>
            <a:t>All </a:t>
          </a:r>
          <a:r>
            <a:rPr lang="de-DE" sz="1600" kern="1200" dirty="0" err="1">
              <a:latin typeface="Calibri" panose="020F0502020204030204" pitchFamily="34" charset="0"/>
              <a:cs typeface="Calibri" panose="020F0502020204030204" pitchFamily="34" charset="0"/>
            </a:rPr>
            <a:t>parents</a:t>
          </a:r>
          <a:r>
            <a:rPr lang="de-DE" sz="1600" kern="1200" dirty="0">
              <a:latin typeface="Calibri" panose="020F0502020204030204" pitchFamily="34" charset="0"/>
              <a:cs typeface="Calibri" panose="020F0502020204030204" pitchFamily="34" charset="0"/>
            </a:rPr>
            <a:t> </a:t>
          </a:r>
          <a:r>
            <a:rPr lang="de-DE" sz="1600" kern="1200" dirty="0" err="1">
              <a:latin typeface="Calibri" panose="020F0502020204030204" pitchFamily="34" charset="0"/>
              <a:cs typeface="Calibri" panose="020F0502020204030204" pitchFamily="34" charset="0"/>
            </a:rPr>
            <a:t>of</a:t>
          </a:r>
          <a:r>
            <a:rPr lang="de-DE" sz="1600" kern="1200" dirty="0">
              <a:latin typeface="Calibri" panose="020F0502020204030204" pitchFamily="34" charset="0"/>
              <a:cs typeface="Calibri" panose="020F0502020204030204" pitchFamily="34" charset="0"/>
            </a:rPr>
            <a:t> </a:t>
          </a:r>
          <a:r>
            <a:rPr lang="de-DE" sz="1600" kern="1200" dirty="0" err="1">
              <a:latin typeface="Calibri" panose="020F0502020204030204" pitchFamily="34" charset="0"/>
              <a:cs typeface="Calibri" panose="020F0502020204030204" pitchFamily="34" charset="0"/>
            </a:rPr>
            <a:t>children</a:t>
          </a:r>
          <a:r>
            <a:rPr lang="de-DE" sz="1600" kern="1200" dirty="0">
              <a:latin typeface="Calibri" panose="020F0502020204030204" pitchFamily="34" charset="0"/>
              <a:cs typeface="Calibri" panose="020F0502020204030204" pitchFamily="34" charset="0"/>
            </a:rPr>
            <a:t>/ </a:t>
          </a:r>
          <a:r>
            <a:rPr lang="de-DE" sz="1600" kern="1200" dirty="0" err="1">
              <a:latin typeface="Calibri" panose="020F0502020204030204" pitchFamily="34" charset="0"/>
              <a:cs typeface="Calibri" panose="020F0502020204030204" pitchFamily="34" charset="0"/>
            </a:rPr>
            <a:t>adolescents</a:t>
          </a:r>
          <a:endParaRPr lang="de-DE" sz="1600" kern="1200" dirty="0">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15000"/>
            </a:spcAft>
            <a:buChar char="•"/>
          </a:pPr>
          <a:r>
            <a:rPr lang="de-DE" sz="1600" kern="1200" dirty="0" err="1">
              <a:latin typeface="Calibri" panose="020F0502020204030204" pitchFamily="34" charset="0"/>
              <a:cs typeface="Calibri" panose="020F0502020204030204" pitchFamily="34" charset="0"/>
            </a:rPr>
            <a:t>Economically</a:t>
          </a:r>
          <a:r>
            <a:rPr lang="de-DE" sz="1600" kern="1200" dirty="0">
              <a:latin typeface="Calibri" panose="020F0502020204030204" pitchFamily="34" charset="0"/>
              <a:cs typeface="Calibri" panose="020F0502020204030204" pitchFamily="34" charset="0"/>
            </a:rPr>
            <a:t> vulnerable </a:t>
          </a:r>
          <a:r>
            <a:rPr lang="de-DE" sz="1600" kern="1200" dirty="0" err="1">
              <a:latin typeface="Calibri" panose="020F0502020204030204" pitchFamily="34" charset="0"/>
              <a:cs typeface="Calibri" panose="020F0502020204030204" pitchFamily="34" charset="0"/>
            </a:rPr>
            <a:t>families</a:t>
          </a:r>
          <a:endParaRPr lang="de-DE" sz="1600" kern="1200" dirty="0">
            <a:latin typeface="Calibri" panose="020F0502020204030204" pitchFamily="34" charset="0"/>
            <a:cs typeface="Calibri" panose="020F0502020204030204" pitchFamily="34" charset="0"/>
          </a:endParaRPr>
        </a:p>
      </dsp:txBody>
      <dsp:txXfrm>
        <a:off x="0" y="344249"/>
        <a:ext cx="7274560" cy="1056825"/>
      </dsp:txXfrm>
    </dsp:sp>
    <dsp:sp modelId="{EC37E6F6-D984-4FF4-B2B6-3733055B8A35}">
      <dsp:nvSpPr>
        <dsp:cNvPr id="0" name=""/>
        <dsp:cNvSpPr/>
      </dsp:nvSpPr>
      <dsp:spPr>
        <a:xfrm>
          <a:off x="363728" y="19529"/>
          <a:ext cx="5092192" cy="6494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473" tIns="0" rIns="192473" bIns="0" numCol="1" spcCol="1270" anchor="ctr" anchorCtr="0">
          <a:noAutofit/>
        </a:bodyPr>
        <a:lstStyle/>
        <a:p>
          <a:pPr marL="0" lvl="0" indent="0" algn="l" defTabSz="977900">
            <a:lnSpc>
              <a:spcPct val="90000"/>
            </a:lnSpc>
            <a:spcBef>
              <a:spcPct val="0"/>
            </a:spcBef>
            <a:spcAft>
              <a:spcPct val="35000"/>
            </a:spcAft>
            <a:buNone/>
          </a:pPr>
          <a:r>
            <a:rPr lang="de-DE" sz="2200" b="1" kern="1200" dirty="0" err="1"/>
            <a:t>Populations</a:t>
          </a:r>
          <a:r>
            <a:rPr lang="de-DE" sz="2200" b="1" kern="1200" dirty="0"/>
            <a:t>/ </a:t>
          </a:r>
          <a:r>
            <a:rPr lang="de-DE" sz="2200" b="1" kern="1200" dirty="0" err="1"/>
            <a:t>settings</a:t>
          </a:r>
          <a:endParaRPr lang="de-DE" sz="2200" b="1" kern="1200" dirty="0"/>
        </a:p>
      </dsp:txBody>
      <dsp:txXfrm>
        <a:off x="395431" y="51232"/>
        <a:ext cx="5028786" cy="586034"/>
      </dsp:txXfrm>
    </dsp:sp>
    <dsp:sp modelId="{D583B252-04EB-410F-9670-D97D3E6A6EDC}">
      <dsp:nvSpPr>
        <dsp:cNvPr id="0" name=""/>
        <dsp:cNvSpPr/>
      </dsp:nvSpPr>
      <dsp:spPr>
        <a:xfrm>
          <a:off x="0" y="1844594"/>
          <a:ext cx="7274560" cy="79695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4587" tIns="458216" rIns="564587" bIns="113792" numCol="1" spcCol="1270" anchor="t" anchorCtr="0">
          <a:noAutofit/>
        </a:bodyPr>
        <a:lstStyle/>
        <a:p>
          <a:pPr marL="171450" lvl="1" indent="-171450" algn="l" defTabSz="711200">
            <a:lnSpc>
              <a:spcPct val="90000"/>
            </a:lnSpc>
            <a:spcBef>
              <a:spcPct val="0"/>
            </a:spcBef>
            <a:spcAft>
              <a:spcPct val="15000"/>
            </a:spcAft>
            <a:buChar char="•"/>
          </a:pPr>
          <a:r>
            <a:rPr lang="de-DE" sz="1600" kern="1200" dirty="0"/>
            <a:t>Additive </a:t>
          </a:r>
          <a:r>
            <a:rPr lang="de-DE" sz="1600" kern="1200" dirty="0" err="1"/>
            <a:t>cost</a:t>
          </a:r>
          <a:r>
            <a:rPr lang="de-DE" sz="1600" kern="1200" dirty="0"/>
            <a:t> </a:t>
          </a:r>
          <a:r>
            <a:rPr lang="de-DE" sz="1600" kern="1200" dirty="0" err="1"/>
            <a:t>to</a:t>
          </a:r>
          <a:r>
            <a:rPr lang="de-DE" sz="1600" kern="1200" dirty="0"/>
            <a:t> other </a:t>
          </a:r>
          <a:r>
            <a:rPr lang="de-DE" sz="1600" kern="1200" dirty="0" err="1"/>
            <a:t>programmes</a:t>
          </a:r>
          <a:endParaRPr lang="de-DE" sz="1600" kern="1200" dirty="0"/>
        </a:p>
      </dsp:txBody>
      <dsp:txXfrm>
        <a:off x="0" y="1844594"/>
        <a:ext cx="7274560" cy="796950"/>
      </dsp:txXfrm>
    </dsp:sp>
    <dsp:sp modelId="{AB521920-8785-4B38-A7A8-7A302B2E9847}">
      <dsp:nvSpPr>
        <dsp:cNvPr id="0" name=""/>
        <dsp:cNvSpPr/>
      </dsp:nvSpPr>
      <dsp:spPr>
        <a:xfrm>
          <a:off x="363728" y="1519874"/>
          <a:ext cx="5092192" cy="6494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473" tIns="0" rIns="192473" bIns="0" numCol="1" spcCol="1270" anchor="ctr" anchorCtr="0">
          <a:noAutofit/>
        </a:bodyPr>
        <a:lstStyle/>
        <a:p>
          <a:pPr marL="0" lvl="0" indent="0" algn="l" defTabSz="977900">
            <a:lnSpc>
              <a:spcPct val="90000"/>
            </a:lnSpc>
            <a:spcBef>
              <a:spcPct val="0"/>
            </a:spcBef>
            <a:spcAft>
              <a:spcPct val="35000"/>
            </a:spcAft>
            <a:buNone/>
          </a:pPr>
          <a:r>
            <a:rPr lang="de-DE" sz="2200" b="1" kern="1200" dirty="0" err="1"/>
            <a:t>Cost</a:t>
          </a:r>
          <a:r>
            <a:rPr lang="de-DE" sz="2200" b="1" kern="1200" dirty="0"/>
            <a:t>: $-$$$</a:t>
          </a:r>
        </a:p>
      </dsp:txBody>
      <dsp:txXfrm>
        <a:off x="395431" y="1551577"/>
        <a:ext cx="5028786" cy="586034"/>
      </dsp:txXfrm>
    </dsp:sp>
    <dsp:sp modelId="{DC7A7D89-5C41-45CA-9D5C-03834F71D517}">
      <dsp:nvSpPr>
        <dsp:cNvPr id="0" name=""/>
        <dsp:cNvSpPr/>
      </dsp:nvSpPr>
      <dsp:spPr>
        <a:xfrm>
          <a:off x="0" y="3085064"/>
          <a:ext cx="7274560" cy="1316699"/>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4587" tIns="458216" rIns="564587" bIns="113792" numCol="1" spcCol="1270" anchor="t" anchorCtr="0">
          <a:noAutofit/>
        </a:bodyPr>
        <a:lstStyle/>
        <a:p>
          <a:pPr marL="171450" lvl="1" indent="-171450" algn="l" defTabSz="711200">
            <a:lnSpc>
              <a:spcPct val="90000"/>
            </a:lnSpc>
            <a:spcBef>
              <a:spcPct val="0"/>
            </a:spcBef>
            <a:spcAft>
              <a:spcPct val="15000"/>
            </a:spcAft>
            <a:buChar char="•"/>
          </a:pPr>
          <a:r>
            <a:rPr lang="de-DE" sz="1600" kern="1200" dirty="0" err="1"/>
            <a:t>Reduced</a:t>
          </a:r>
          <a:r>
            <a:rPr lang="de-DE" sz="1600" kern="1200" dirty="0"/>
            <a:t> </a:t>
          </a:r>
          <a:r>
            <a:rPr lang="de-DE" sz="1600" kern="1200" dirty="0" err="1"/>
            <a:t>bullying</a:t>
          </a:r>
          <a:r>
            <a:rPr lang="de-DE" sz="1600" kern="1200" dirty="0"/>
            <a:t> </a:t>
          </a:r>
          <a:r>
            <a:rPr lang="de-DE" sz="1600" kern="1200" dirty="0" err="1"/>
            <a:t>or</a:t>
          </a:r>
          <a:r>
            <a:rPr lang="de-DE" sz="1600" kern="1200" dirty="0"/>
            <a:t> </a:t>
          </a:r>
          <a:r>
            <a:rPr lang="de-DE" sz="1600" kern="1200" dirty="0" err="1"/>
            <a:t>being</a:t>
          </a:r>
          <a:r>
            <a:rPr lang="de-DE" sz="1600" kern="1200" dirty="0"/>
            <a:t> </a:t>
          </a:r>
          <a:r>
            <a:rPr lang="de-DE" sz="1600" kern="1200" dirty="0" err="1"/>
            <a:t>bullied</a:t>
          </a:r>
          <a:endParaRPr lang="de-DE" sz="1600" kern="1200" dirty="0"/>
        </a:p>
        <a:p>
          <a:pPr marL="171450" lvl="1" indent="-171450" algn="l" defTabSz="711200">
            <a:lnSpc>
              <a:spcPct val="90000"/>
            </a:lnSpc>
            <a:spcBef>
              <a:spcPct val="0"/>
            </a:spcBef>
            <a:spcAft>
              <a:spcPct val="15000"/>
            </a:spcAft>
            <a:buChar char="•"/>
          </a:pPr>
          <a:r>
            <a:rPr lang="de-DE" sz="1600" kern="1200" dirty="0" err="1"/>
            <a:t>Reduced</a:t>
          </a:r>
          <a:r>
            <a:rPr lang="de-DE" sz="1600" kern="1200" dirty="0"/>
            <a:t> IPV in </a:t>
          </a:r>
          <a:r>
            <a:rPr lang="de-DE" sz="1600" kern="1200" dirty="0" err="1"/>
            <a:t>victimization</a:t>
          </a:r>
          <a:r>
            <a:rPr lang="de-DE" sz="1600" kern="1200" dirty="0"/>
            <a:t> </a:t>
          </a:r>
          <a:r>
            <a:rPr lang="de-DE" sz="1600" kern="1200" dirty="0" err="1"/>
            <a:t>by</a:t>
          </a:r>
          <a:r>
            <a:rPr lang="de-DE" sz="1600" kern="1200" dirty="0"/>
            <a:t> </a:t>
          </a:r>
          <a:r>
            <a:rPr lang="de-DE" sz="1600" kern="1200" dirty="0" err="1"/>
            <a:t>intimate</a:t>
          </a:r>
          <a:r>
            <a:rPr lang="de-DE" sz="1600" kern="1200" dirty="0"/>
            <a:t> </a:t>
          </a:r>
          <a:r>
            <a:rPr lang="de-DE" sz="1600" kern="1200" dirty="0" err="1"/>
            <a:t>partners</a:t>
          </a:r>
          <a:r>
            <a:rPr lang="de-DE" sz="1600" kern="1200" dirty="0"/>
            <a:t> </a:t>
          </a:r>
          <a:r>
            <a:rPr lang="de-DE" sz="1600" kern="1200" dirty="0" err="1"/>
            <a:t>or</a:t>
          </a:r>
          <a:r>
            <a:rPr lang="de-DE" sz="1600" kern="1200" dirty="0"/>
            <a:t> </a:t>
          </a:r>
          <a:r>
            <a:rPr lang="de-DE" sz="1600" kern="1200" dirty="0" err="1"/>
            <a:t>peers</a:t>
          </a:r>
          <a:endParaRPr lang="de-DE" sz="1600" kern="1200" dirty="0"/>
        </a:p>
        <a:p>
          <a:pPr marL="171450" lvl="1" indent="-171450" algn="l" defTabSz="711200">
            <a:lnSpc>
              <a:spcPct val="90000"/>
            </a:lnSpc>
            <a:spcBef>
              <a:spcPct val="0"/>
            </a:spcBef>
            <a:spcAft>
              <a:spcPct val="15000"/>
            </a:spcAft>
            <a:buChar char="•"/>
          </a:pPr>
          <a:r>
            <a:rPr lang="de-DE" sz="1600" kern="1200" dirty="0" err="1"/>
            <a:t>Improved</a:t>
          </a:r>
          <a:r>
            <a:rPr lang="de-DE" sz="1600" kern="1200" dirty="0"/>
            <a:t> </a:t>
          </a:r>
          <a:r>
            <a:rPr lang="de-DE" sz="1600" kern="1200" dirty="0" err="1"/>
            <a:t>parent-child</a:t>
          </a:r>
          <a:r>
            <a:rPr lang="de-DE" sz="1600" kern="1200" dirty="0"/>
            <a:t> </a:t>
          </a:r>
          <a:r>
            <a:rPr lang="de-DE" sz="1600" kern="1200" dirty="0" err="1"/>
            <a:t>communication</a:t>
          </a:r>
          <a:endParaRPr lang="de-DE" sz="1600" kern="1200" dirty="0"/>
        </a:p>
      </dsp:txBody>
      <dsp:txXfrm>
        <a:off x="0" y="3085064"/>
        <a:ext cx="7274560" cy="1316699"/>
      </dsp:txXfrm>
    </dsp:sp>
    <dsp:sp modelId="{6CC81E02-1BF6-4C43-B870-AEF4F58875A2}">
      <dsp:nvSpPr>
        <dsp:cNvPr id="0" name=""/>
        <dsp:cNvSpPr/>
      </dsp:nvSpPr>
      <dsp:spPr>
        <a:xfrm>
          <a:off x="363728" y="2760344"/>
          <a:ext cx="5092192" cy="64944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473" tIns="0" rIns="192473" bIns="0" numCol="1" spcCol="1270" anchor="ctr" anchorCtr="0">
          <a:noAutofit/>
        </a:bodyPr>
        <a:lstStyle/>
        <a:p>
          <a:pPr marL="0" lvl="0" indent="0" algn="l" defTabSz="977900">
            <a:lnSpc>
              <a:spcPct val="90000"/>
            </a:lnSpc>
            <a:spcBef>
              <a:spcPct val="0"/>
            </a:spcBef>
            <a:spcAft>
              <a:spcPct val="35000"/>
            </a:spcAft>
            <a:buNone/>
          </a:pPr>
          <a:r>
            <a:rPr lang="de-DE" sz="2200" b="1" kern="1200" dirty="0"/>
            <a:t>Potential </a:t>
          </a:r>
          <a:r>
            <a:rPr lang="de-DE" sz="2200" b="1" kern="1200" dirty="0" err="1"/>
            <a:t>outcomes</a:t>
          </a:r>
          <a:endParaRPr lang="de-DE" sz="2200" b="1" kern="1200" dirty="0"/>
        </a:p>
      </dsp:txBody>
      <dsp:txXfrm>
        <a:off x="395431" y="2792047"/>
        <a:ext cx="5028786" cy="5860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3A3E7-97F2-4BFF-A396-F40170F99BD1}">
      <dsp:nvSpPr>
        <dsp:cNvPr id="0" name=""/>
        <dsp:cNvSpPr/>
      </dsp:nvSpPr>
      <dsp:spPr>
        <a:xfrm>
          <a:off x="2249976" y="1108576"/>
          <a:ext cx="3252503" cy="325306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de-DE" sz="2800" b="1" kern="1200" dirty="0">
              <a:solidFill>
                <a:schemeClr val="bg1"/>
              </a:solidFill>
              <a:effectLst>
                <a:outerShdw blurRad="38100" dist="38100" dir="2700000" algn="tl">
                  <a:srgbClr val="000000">
                    <a:alpha val="43137"/>
                  </a:srgbClr>
                </a:outerShdw>
              </a:effectLst>
            </a:rPr>
            <a:t>Science </a:t>
          </a:r>
          <a:r>
            <a:rPr lang="de-DE" sz="2800" b="1" kern="1200" dirty="0" err="1">
              <a:solidFill>
                <a:schemeClr val="bg1"/>
              </a:solidFill>
              <a:effectLst>
                <a:outerShdw blurRad="38100" dist="38100" dir="2700000" algn="tl">
                  <a:srgbClr val="000000">
                    <a:alpha val="43137"/>
                  </a:srgbClr>
                </a:outerShdw>
              </a:effectLst>
            </a:rPr>
            <a:t>of</a:t>
          </a:r>
          <a:r>
            <a:rPr lang="de-DE" sz="2800" b="1" kern="1200" dirty="0">
              <a:solidFill>
                <a:schemeClr val="bg1"/>
              </a:solidFill>
              <a:effectLst>
                <a:outerShdw blurRad="38100" dist="38100" dir="2700000" algn="tl">
                  <a:srgbClr val="000000">
                    <a:alpha val="43137"/>
                  </a:srgbClr>
                </a:outerShdw>
              </a:effectLst>
            </a:rPr>
            <a:t> Care</a:t>
          </a:r>
        </a:p>
      </dsp:txBody>
      <dsp:txXfrm>
        <a:off x="2726294" y="1584976"/>
        <a:ext cx="2299867" cy="2300263"/>
      </dsp:txXfrm>
    </dsp:sp>
    <dsp:sp modelId="{CBCBE7AE-57D4-41FA-9A7D-01673C41DFCA}">
      <dsp:nvSpPr>
        <dsp:cNvPr id="0" name=""/>
        <dsp:cNvSpPr/>
      </dsp:nvSpPr>
      <dsp:spPr>
        <a:xfrm>
          <a:off x="2937816" y="3793913"/>
          <a:ext cx="262201" cy="262175"/>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6F1E4C5-692A-4F80-8E4C-5F9C8E19E436}">
      <dsp:nvSpPr>
        <dsp:cNvPr id="0" name=""/>
        <dsp:cNvSpPr/>
      </dsp:nvSpPr>
      <dsp:spPr>
        <a:xfrm>
          <a:off x="5711975" y="2428752"/>
          <a:ext cx="262201" cy="262175"/>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85F8F79-4BB2-469F-A84E-0B35C260838D}">
      <dsp:nvSpPr>
        <dsp:cNvPr id="0" name=""/>
        <dsp:cNvSpPr/>
      </dsp:nvSpPr>
      <dsp:spPr>
        <a:xfrm>
          <a:off x="4459010" y="4398843"/>
          <a:ext cx="361611" cy="362161"/>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61706BF-1395-4E41-B03F-8B5E1BE35A0C}">
      <dsp:nvSpPr>
        <dsp:cNvPr id="0" name=""/>
        <dsp:cNvSpPr/>
      </dsp:nvSpPr>
      <dsp:spPr>
        <a:xfrm>
          <a:off x="3323469" y="1474225"/>
          <a:ext cx="262201" cy="262175"/>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613A0F3-A16B-4CB6-8E2A-C0BCF0631D76}">
      <dsp:nvSpPr>
        <dsp:cNvPr id="0" name=""/>
        <dsp:cNvSpPr/>
      </dsp:nvSpPr>
      <dsp:spPr>
        <a:xfrm>
          <a:off x="2498167" y="2974611"/>
          <a:ext cx="262201" cy="262175"/>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B13B809-38C3-4099-B81A-424D6D2719D9}">
      <dsp:nvSpPr>
        <dsp:cNvPr id="0" name=""/>
        <dsp:cNvSpPr/>
      </dsp:nvSpPr>
      <dsp:spPr>
        <a:xfrm>
          <a:off x="1178157" y="4322977"/>
          <a:ext cx="1322351" cy="132250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DE" sz="1700" kern="1200" dirty="0" err="1"/>
            <a:t>Affection</a:t>
          </a:r>
          <a:endParaRPr lang="de-DE" sz="1700" kern="1200" dirty="0"/>
        </a:p>
      </dsp:txBody>
      <dsp:txXfrm>
        <a:off x="1371811" y="4516653"/>
        <a:ext cx="935043" cy="935149"/>
      </dsp:txXfrm>
    </dsp:sp>
    <dsp:sp modelId="{EDC98052-0092-492F-9521-C224A8DFDDE4}">
      <dsp:nvSpPr>
        <dsp:cNvPr id="0" name=""/>
        <dsp:cNvSpPr/>
      </dsp:nvSpPr>
      <dsp:spPr>
        <a:xfrm>
          <a:off x="3740457" y="1485852"/>
          <a:ext cx="361611" cy="362161"/>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8772C82-CE27-43F5-ADCF-8229A448FDD4}">
      <dsp:nvSpPr>
        <dsp:cNvPr id="0" name=""/>
        <dsp:cNvSpPr/>
      </dsp:nvSpPr>
      <dsp:spPr>
        <a:xfrm>
          <a:off x="1357956" y="3405369"/>
          <a:ext cx="653836" cy="653984"/>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45F4922-87EB-4E26-AA48-36CB8432723B}">
      <dsp:nvSpPr>
        <dsp:cNvPr id="0" name=""/>
        <dsp:cNvSpPr/>
      </dsp:nvSpPr>
      <dsp:spPr>
        <a:xfrm>
          <a:off x="6456497" y="1620881"/>
          <a:ext cx="1322351" cy="1322501"/>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DE" sz="1700" kern="1200" dirty="0"/>
            <a:t>Family </a:t>
          </a:r>
          <a:r>
            <a:rPr lang="de-DE" sz="1700" kern="1200" dirty="0" err="1"/>
            <a:t>Activties</a:t>
          </a:r>
          <a:r>
            <a:rPr lang="de-DE" sz="1700" kern="1200" dirty="0"/>
            <a:t> </a:t>
          </a:r>
        </a:p>
      </dsp:txBody>
      <dsp:txXfrm>
        <a:off x="6650151" y="1814557"/>
        <a:ext cx="935043" cy="935149"/>
      </dsp:txXfrm>
    </dsp:sp>
    <dsp:sp modelId="{6BC29EF6-B3BC-4E70-80B0-D40E27CD1A46}">
      <dsp:nvSpPr>
        <dsp:cNvPr id="0" name=""/>
        <dsp:cNvSpPr/>
      </dsp:nvSpPr>
      <dsp:spPr>
        <a:xfrm>
          <a:off x="5246283" y="1986368"/>
          <a:ext cx="361611" cy="362161"/>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6523B60-4E99-4634-9F67-F9CB868BC804}">
      <dsp:nvSpPr>
        <dsp:cNvPr id="0" name=""/>
        <dsp:cNvSpPr/>
      </dsp:nvSpPr>
      <dsp:spPr>
        <a:xfrm>
          <a:off x="1109098" y="4183755"/>
          <a:ext cx="262201" cy="262175"/>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DAFFF78-5BBA-45E5-ADDD-27E3511846C7}">
      <dsp:nvSpPr>
        <dsp:cNvPr id="0" name=""/>
        <dsp:cNvSpPr/>
      </dsp:nvSpPr>
      <dsp:spPr>
        <a:xfrm>
          <a:off x="3721776" y="3810548"/>
          <a:ext cx="262201" cy="262175"/>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005224E-56F5-45BF-BF20-F131B62EBF06}">
      <dsp:nvSpPr>
        <dsp:cNvPr id="0" name=""/>
        <dsp:cNvSpPr/>
      </dsp:nvSpPr>
      <dsp:spPr>
        <a:xfrm>
          <a:off x="6458550" y="3358863"/>
          <a:ext cx="1322351" cy="1322501"/>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DE" sz="1700" kern="1200" dirty="0" err="1"/>
            <a:t>Active</a:t>
          </a:r>
          <a:r>
            <a:rPr lang="de-DE" sz="1700" kern="1200" dirty="0"/>
            <a:t> Listening</a:t>
          </a:r>
        </a:p>
      </dsp:txBody>
      <dsp:txXfrm>
        <a:off x="6652204" y="3552539"/>
        <a:ext cx="935043" cy="935149"/>
      </dsp:txXfrm>
    </dsp:sp>
    <dsp:sp modelId="{179D746B-BCBC-46B4-BC5F-984B4FED0809}">
      <dsp:nvSpPr>
        <dsp:cNvPr id="0" name=""/>
        <dsp:cNvSpPr/>
      </dsp:nvSpPr>
      <dsp:spPr>
        <a:xfrm>
          <a:off x="6085596" y="3312939"/>
          <a:ext cx="262201" cy="262175"/>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14DB6D4-55C8-49A0-96EF-31C222BDD121}">
      <dsp:nvSpPr>
        <dsp:cNvPr id="0" name=""/>
        <dsp:cNvSpPr/>
      </dsp:nvSpPr>
      <dsp:spPr>
        <a:xfrm>
          <a:off x="2672297" y="4109626"/>
          <a:ext cx="1322351" cy="1322501"/>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DE" sz="1700" kern="1200" dirty="0"/>
            <a:t>Play</a:t>
          </a:r>
        </a:p>
      </dsp:txBody>
      <dsp:txXfrm>
        <a:off x="2865951" y="4303302"/>
        <a:ext cx="935043" cy="935149"/>
      </dsp:txXfrm>
    </dsp:sp>
    <dsp:sp modelId="{A3CDC020-9FFB-4F43-9E6E-38F4738ECA4D}">
      <dsp:nvSpPr>
        <dsp:cNvPr id="0" name=""/>
        <dsp:cNvSpPr/>
      </dsp:nvSpPr>
      <dsp:spPr>
        <a:xfrm>
          <a:off x="3843870" y="4445930"/>
          <a:ext cx="262201" cy="262175"/>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6275215-3EA7-4ABD-B7F9-D86DF6DDC43E}">
      <dsp:nvSpPr>
        <dsp:cNvPr id="0" name=""/>
        <dsp:cNvSpPr/>
      </dsp:nvSpPr>
      <dsp:spPr>
        <a:xfrm>
          <a:off x="1365777" y="1862889"/>
          <a:ext cx="1322351" cy="1322501"/>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DE" sz="1700" kern="1200" dirty="0"/>
            <a:t>Patience</a:t>
          </a:r>
        </a:p>
      </dsp:txBody>
      <dsp:txXfrm>
        <a:off x="1559431" y="2056565"/>
        <a:ext cx="935043" cy="935149"/>
      </dsp:txXfrm>
    </dsp:sp>
    <dsp:sp modelId="{D60422E9-6B25-4C14-AA18-465A10B1F811}">
      <dsp:nvSpPr>
        <dsp:cNvPr id="0" name=""/>
        <dsp:cNvSpPr/>
      </dsp:nvSpPr>
      <dsp:spPr>
        <a:xfrm>
          <a:off x="2293343" y="1433533"/>
          <a:ext cx="262201" cy="262175"/>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ABA5BF3-CDE7-4C86-9B1C-DDE4D5C713A6}">
      <dsp:nvSpPr>
        <dsp:cNvPr id="0" name=""/>
        <dsp:cNvSpPr/>
      </dsp:nvSpPr>
      <dsp:spPr>
        <a:xfrm>
          <a:off x="5346360" y="325538"/>
          <a:ext cx="262201" cy="262175"/>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27A6A0C5-F80F-D941-93D3-59A207B40745}" type="datetimeFigureOut">
              <a:rPr lang="es-ES_tradnl" smtClean="0"/>
              <a:t>01/12/2021</a:t>
            </a:fld>
            <a:endParaRPr lang="es-ES_tradnl"/>
          </a:p>
        </p:txBody>
      </p:sp>
      <p:sp>
        <p:nvSpPr>
          <p:cNvPr id="4" name="Marcador de imagen d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F4B0DC3B-9AA1-3B48-844C-AEEB50FBE676}" type="slidenum">
              <a:rPr lang="es-ES_tradnl" smtClean="0"/>
              <a:t>‹Nr.›</a:t>
            </a:fld>
            <a:endParaRPr lang="es-ES_tradnl"/>
          </a:p>
        </p:txBody>
      </p:sp>
    </p:spTree>
    <p:extLst>
      <p:ext uri="{BB962C8B-B14F-4D97-AF65-F5344CB8AC3E}">
        <p14:creationId xmlns:p14="http://schemas.microsoft.com/office/powerpoint/2010/main" val="511638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4B0DC3B-9AA1-3B48-844C-AEEB50FBE676}" type="slidenum">
              <a:rPr lang="es-ES_tradnl" smtClean="0"/>
              <a:t>1</a:t>
            </a:fld>
            <a:endParaRPr lang="es-ES_tradnl"/>
          </a:p>
        </p:txBody>
      </p:sp>
    </p:spTree>
    <p:extLst>
      <p:ext uri="{BB962C8B-B14F-4D97-AF65-F5344CB8AC3E}">
        <p14:creationId xmlns:p14="http://schemas.microsoft.com/office/powerpoint/2010/main" val="4274863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10</a:t>
            </a:fld>
            <a:endParaRPr lang="en-US"/>
          </a:p>
        </p:txBody>
      </p:sp>
    </p:spTree>
    <p:extLst>
      <p:ext uri="{BB962C8B-B14F-4D97-AF65-F5344CB8AC3E}">
        <p14:creationId xmlns:p14="http://schemas.microsoft.com/office/powerpoint/2010/main" val="2009393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11</a:t>
            </a:fld>
            <a:endParaRPr lang="en-US"/>
          </a:p>
        </p:txBody>
      </p:sp>
    </p:spTree>
    <p:extLst>
      <p:ext uri="{BB962C8B-B14F-4D97-AF65-F5344CB8AC3E}">
        <p14:creationId xmlns:p14="http://schemas.microsoft.com/office/powerpoint/2010/main" val="526810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a:t>
            </a:r>
            <a:r>
              <a:rPr lang="en-GB" sz="1200" b="1" u="sng" kern="1200" dirty="0">
                <a:solidFill>
                  <a:schemeClr val="tx1"/>
                </a:solidFill>
                <a:effectLst/>
                <a:latin typeface="+mn-lt"/>
                <a:ea typeface="+mn-ea"/>
                <a:cs typeface="+mn-cs"/>
              </a:rPr>
              <a:t>Evidence from 77 Systematic Reviews</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And we have really strong evidence on the effectiveness on parenting interventions from over 77 systematic reviews. And in low and middle income countries a group of researchers just </a:t>
            </a:r>
            <a:r>
              <a:rPr lang="en-GB" sz="1200" kern="1200" dirty="0" err="1">
                <a:solidFill>
                  <a:schemeClr val="tx1"/>
                </a:solidFill>
                <a:effectLst/>
                <a:latin typeface="+mn-lt"/>
                <a:ea typeface="+mn-ea"/>
                <a:cs typeface="+mn-cs"/>
              </a:rPr>
              <a:t>receently</a:t>
            </a:r>
            <a:r>
              <a:rPr lang="en-GB" sz="1200" kern="1200" dirty="0">
                <a:solidFill>
                  <a:schemeClr val="tx1"/>
                </a:solidFill>
                <a:effectLst/>
                <a:latin typeface="+mn-lt"/>
                <a:ea typeface="+mn-ea"/>
                <a:cs typeface="+mn-cs"/>
              </a:rPr>
              <a:t> identified over a 125 randomized control trials of parenting interventions demonstrating a robust level of effectiveness in high income countries and emerging economies. It was also looked at some meta-analysis how parenting programs can be transported across settings. They have found that they can be equally effective between looking at those who are originated in a country or that are transported form one setting to another as long as they are based on the core components.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was also found that poor families, those who are most vulnerable, single-mother families, migrant and ethnic minorities are likely to benefit just as much as average families. And that parenting programs can be equally effective for those who are young or with older children. So it is not too late to intervene to support parents.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There are also really promising examples of how national governments and UN agencies, academics and civil society partners have worked together to have national approaches to parenting interventions (South Africa, Cambodia, Zambia…). In Thailand they are working with the ministry of public health, different kind of sector, but it points out how parenting support can be done as part of health promotion</a:t>
            </a:r>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12</a:t>
            </a:fld>
            <a:endParaRPr lang="en-US"/>
          </a:p>
        </p:txBody>
      </p:sp>
    </p:spTree>
    <p:extLst>
      <p:ext uri="{BB962C8B-B14F-4D97-AF65-F5344CB8AC3E}">
        <p14:creationId xmlns:p14="http://schemas.microsoft.com/office/powerpoint/2010/main" val="3067284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13</a:t>
            </a:fld>
            <a:endParaRPr lang="en-US"/>
          </a:p>
        </p:txBody>
      </p:sp>
    </p:spTree>
    <p:extLst>
      <p:ext uri="{BB962C8B-B14F-4D97-AF65-F5344CB8AC3E}">
        <p14:creationId xmlns:p14="http://schemas.microsoft.com/office/powerpoint/2010/main" val="3962291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14</a:t>
            </a:fld>
            <a:endParaRPr lang="en-US"/>
          </a:p>
        </p:txBody>
      </p:sp>
    </p:spTree>
    <p:extLst>
      <p:ext uri="{BB962C8B-B14F-4D97-AF65-F5344CB8AC3E}">
        <p14:creationId xmlns:p14="http://schemas.microsoft.com/office/powerpoint/2010/main" val="1982442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15</a:t>
            </a:fld>
            <a:endParaRPr lang="en-US"/>
          </a:p>
        </p:txBody>
      </p:sp>
    </p:spTree>
    <p:extLst>
      <p:ext uri="{BB962C8B-B14F-4D97-AF65-F5344CB8AC3E}">
        <p14:creationId xmlns:p14="http://schemas.microsoft.com/office/powerpoint/2010/main" val="4203993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4B0DC3B-9AA1-3B48-844C-AEEB50FBE676}" type="slidenum">
              <a:rPr lang="es-ES_tradnl" smtClean="0"/>
              <a:t>16</a:t>
            </a:fld>
            <a:endParaRPr lang="es-ES_tradnl"/>
          </a:p>
        </p:txBody>
      </p:sp>
    </p:spTree>
    <p:extLst>
      <p:ext uri="{BB962C8B-B14F-4D97-AF65-F5344CB8AC3E}">
        <p14:creationId xmlns:p14="http://schemas.microsoft.com/office/powerpoint/2010/main" val="1063879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Video start by 1:09:20 – 1:20:40 </a:t>
            </a:r>
            <a:r>
              <a:rPr lang="en-US" dirty="0">
                <a:cs typeface="Calibri"/>
                <a:sym typeface="Wingdings" panose="05000000000000000000" pitchFamily="2" charset="2"/>
              </a:rPr>
              <a:t> ~11 minutes</a:t>
            </a:r>
          </a:p>
          <a:p>
            <a:r>
              <a:rPr lang="en-US" dirty="0">
                <a:cs typeface="Calibri"/>
              </a:rPr>
              <a:t>Source: https://inee.org/resources/families-make-difference-toolkit</a:t>
            </a:r>
          </a:p>
        </p:txBody>
      </p:sp>
      <p:sp>
        <p:nvSpPr>
          <p:cNvPr id="4" name="Slide Number Placeholder 3"/>
          <p:cNvSpPr>
            <a:spLocks noGrp="1"/>
          </p:cNvSpPr>
          <p:nvPr>
            <p:ph type="sldNum" sz="quarter" idx="5"/>
          </p:nvPr>
        </p:nvSpPr>
        <p:spPr/>
        <p:txBody>
          <a:bodyPr/>
          <a:lstStyle/>
          <a:p>
            <a:fld id="{2341723E-57F1-6C4B-A8F6-AC461A7618F7}" type="slidenum">
              <a:rPr lang="en-US" smtClean="0"/>
              <a:t>18</a:t>
            </a:fld>
            <a:endParaRPr lang="en-US"/>
          </a:p>
        </p:txBody>
      </p:sp>
    </p:spTree>
    <p:extLst>
      <p:ext uri="{BB962C8B-B14F-4D97-AF65-F5344CB8AC3E}">
        <p14:creationId xmlns:p14="http://schemas.microsoft.com/office/powerpoint/2010/main" val="699004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19</a:t>
            </a:fld>
            <a:endParaRPr lang="en-US"/>
          </a:p>
        </p:txBody>
      </p:sp>
    </p:spTree>
    <p:extLst>
      <p:ext uri="{BB962C8B-B14F-4D97-AF65-F5344CB8AC3E}">
        <p14:creationId xmlns:p14="http://schemas.microsoft.com/office/powerpoint/2010/main" val="3108856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20</a:t>
            </a:fld>
            <a:endParaRPr lang="en-US"/>
          </a:p>
        </p:txBody>
      </p:sp>
    </p:spTree>
    <p:extLst>
      <p:ext uri="{BB962C8B-B14F-4D97-AF65-F5344CB8AC3E}">
        <p14:creationId xmlns:p14="http://schemas.microsoft.com/office/powerpoint/2010/main" val="3878662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2</a:t>
            </a:fld>
            <a:endParaRPr lang="en-US"/>
          </a:p>
        </p:txBody>
      </p:sp>
    </p:spTree>
    <p:extLst>
      <p:ext uri="{BB962C8B-B14F-4D97-AF65-F5344CB8AC3E}">
        <p14:creationId xmlns:p14="http://schemas.microsoft.com/office/powerpoint/2010/main" val="2108759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21</a:t>
            </a:fld>
            <a:endParaRPr lang="en-US"/>
          </a:p>
        </p:txBody>
      </p:sp>
    </p:spTree>
    <p:extLst>
      <p:ext uri="{BB962C8B-B14F-4D97-AF65-F5344CB8AC3E}">
        <p14:creationId xmlns:p14="http://schemas.microsoft.com/office/powerpoint/2010/main" val="29655389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22</a:t>
            </a:fld>
            <a:endParaRPr lang="en-US"/>
          </a:p>
        </p:txBody>
      </p:sp>
    </p:spTree>
    <p:extLst>
      <p:ext uri="{BB962C8B-B14F-4D97-AF65-F5344CB8AC3E}">
        <p14:creationId xmlns:p14="http://schemas.microsoft.com/office/powerpoint/2010/main" val="1493370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23</a:t>
            </a:fld>
            <a:endParaRPr lang="en-US"/>
          </a:p>
        </p:txBody>
      </p:sp>
    </p:spTree>
    <p:extLst>
      <p:ext uri="{BB962C8B-B14F-4D97-AF65-F5344CB8AC3E}">
        <p14:creationId xmlns:p14="http://schemas.microsoft.com/office/powerpoint/2010/main" val="1611589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https://app.powerbi.com/view?r=eyJrIjoiNWY0Nzg2NWYtMWZhOC00YTFhLThkNTAtNGEwNDU4MzA4OTBlIiwidCI6Ijc3NDEwMTk1LTE0ZTEtNGZiOC05MDRiLWFiMTg5MjAyMzY2NyIsImMiOjh9</a:t>
            </a:r>
          </a:p>
          <a:p>
            <a:endParaRPr lang="en-US" dirty="0">
              <a:cs typeface="Calibri"/>
            </a:endParaRPr>
          </a:p>
          <a:p>
            <a:r>
              <a:rPr lang="en-GB" sz="1200" kern="1200" dirty="0">
                <a:solidFill>
                  <a:schemeClr val="tx1"/>
                </a:solidFill>
                <a:effectLst/>
                <a:latin typeface="+mn-lt"/>
                <a:ea typeface="+mn-ea"/>
                <a:cs typeface="+mn-cs"/>
              </a:rPr>
              <a:t>Report: Children: The Hidden Pandemic 2021 </a:t>
            </a:r>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24</a:t>
            </a:fld>
            <a:endParaRPr lang="en-US"/>
          </a:p>
        </p:txBody>
      </p:sp>
    </p:spTree>
    <p:extLst>
      <p:ext uri="{BB962C8B-B14F-4D97-AF65-F5344CB8AC3E}">
        <p14:creationId xmlns:p14="http://schemas.microsoft.com/office/powerpoint/2010/main" val="4223412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Derived from rigorously tested evidence-based </a:t>
            </a:r>
            <a:r>
              <a:rPr lang="en-US" dirty="0" err="1">
                <a:cs typeface="Calibri"/>
              </a:rPr>
              <a:t>programme</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Content adapted to fit COVID-19 context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Developed as an inter-</a:t>
            </a:r>
            <a:r>
              <a:rPr lang="en-US" dirty="0" err="1">
                <a:cs typeface="Calibri"/>
              </a:rPr>
              <a:t>acengy</a:t>
            </a:r>
            <a:r>
              <a:rPr lang="en-US" dirty="0">
                <a:cs typeface="Calibri"/>
              </a:rPr>
              <a:t> effort. Developed with and reviewed by UNICEF, WHO, CD, USAID, and Global Partnership to End Violence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Simplified for transportability across cultures and contexts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Relevant for non-COVID-19 contexts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15 Parenting Tip Sheets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Tip Sheets got translated into over 100 languages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They are open source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Social Media, Radio, TV, YouTube, webinars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cs typeface="Calibri"/>
              </a:rPr>
              <a:t>Every one of these topics can access you to a new leaflet. Additionally there is video materials that summarizes them and can easily disseminated via </a:t>
            </a:r>
            <a:r>
              <a:rPr lang="en-US" dirty="0" err="1">
                <a:cs typeface="Calibri"/>
              </a:rPr>
              <a:t>whatsapp</a:t>
            </a:r>
            <a:r>
              <a:rPr lang="en-US" dirty="0">
                <a:cs typeface="Calibri"/>
              </a:rPr>
              <a:t>, </a:t>
            </a:r>
            <a:r>
              <a:rPr lang="en-US" dirty="0" err="1">
                <a:cs typeface="Calibri"/>
              </a:rPr>
              <a:t>sms</a:t>
            </a:r>
            <a:r>
              <a:rPr lang="en-US" dirty="0">
                <a:cs typeface="Calibri"/>
              </a:rPr>
              <a:t> etc. </a:t>
            </a:r>
          </a:p>
        </p:txBody>
      </p:sp>
      <p:sp>
        <p:nvSpPr>
          <p:cNvPr id="4" name="Slide Number Placeholder 3"/>
          <p:cNvSpPr>
            <a:spLocks noGrp="1"/>
          </p:cNvSpPr>
          <p:nvPr>
            <p:ph type="sldNum" sz="quarter" idx="5"/>
          </p:nvPr>
        </p:nvSpPr>
        <p:spPr/>
        <p:txBody>
          <a:bodyPr/>
          <a:lstStyle/>
          <a:p>
            <a:fld id="{2341723E-57F1-6C4B-A8F6-AC461A7618F7}" type="slidenum">
              <a:rPr lang="en-US" smtClean="0"/>
              <a:t>25</a:t>
            </a:fld>
            <a:endParaRPr lang="en-US"/>
          </a:p>
        </p:txBody>
      </p:sp>
    </p:spTree>
    <p:extLst>
      <p:ext uri="{BB962C8B-B14F-4D97-AF65-F5344CB8AC3E}">
        <p14:creationId xmlns:p14="http://schemas.microsoft.com/office/powerpoint/2010/main" val="15171661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26</a:t>
            </a:fld>
            <a:endParaRPr lang="en-US"/>
          </a:p>
        </p:txBody>
      </p:sp>
    </p:spTree>
    <p:extLst>
      <p:ext uri="{BB962C8B-B14F-4D97-AF65-F5344CB8AC3E}">
        <p14:creationId xmlns:p14="http://schemas.microsoft.com/office/powerpoint/2010/main" val="3185184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27</a:t>
            </a:fld>
            <a:endParaRPr lang="en-US"/>
          </a:p>
        </p:txBody>
      </p:sp>
    </p:spTree>
    <p:extLst>
      <p:ext uri="{BB962C8B-B14F-4D97-AF65-F5344CB8AC3E}">
        <p14:creationId xmlns:p14="http://schemas.microsoft.com/office/powerpoint/2010/main" val="16767696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28</a:t>
            </a:fld>
            <a:endParaRPr lang="en-US"/>
          </a:p>
        </p:txBody>
      </p:sp>
    </p:spTree>
    <p:extLst>
      <p:ext uri="{BB962C8B-B14F-4D97-AF65-F5344CB8AC3E}">
        <p14:creationId xmlns:p14="http://schemas.microsoft.com/office/powerpoint/2010/main" val="27194779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cs typeface="Calibri"/>
              </a:rPr>
              <a:t>Source: https://youtu.be/nI8ADw6D2Ug </a:t>
            </a:r>
          </a:p>
        </p:txBody>
      </p:sp>
      <p:sp>
        <p:nvSpPr>
          <p:cNvPr id="4" name="Slide Number Placeholder 3"/>
          <p:cNvSpPr>
            <a:spLocks noGrp="1"/>
          </p:cNvSpPr>
          <p:nvPr>
            <p:ph type="sldNum" sz="quarter" idx="5"/>
          </p:nvPr>
        </p:nvSpPr>
        <p:spPr/>
        <p:txBody>
          <a:bodyPr/>
          <a:lstStyle/>
          <a:p>
            <a:fld id="{2341723E-57F1-6C4B-A8F6-AC461A7618F7}" type="slidenum">
              <a:rPr lang="en-US" smtClean="0"/>
              <a:t>29</a:t>
            </a:fld>
            <a:endParaRPr lang="en-US"/>
          </a:p>
        </p:txBody>
      </p:sp>
    </p:spTree>
    <p:extLst>
      <p:ext uri="{BB962C8B-B14F-4D97-AF65-F5344CB8AC3E}">
        <p14:creationId xmlns:p14="http://schemas.microsoft.com/office/powerpoint/2010/main" val="34471502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https://www.unodc.org/unodc/en/listen-first/parenting-resources.html</a:t>
            </a:r>
          </a:p>
        </p:txBody>
      </p:sp>
      <p:sp>
        <p:nvSpPr>
          <p:cNvPr id="4" name="Slide Number Placeholder 3"/>
          <p:cNvSpPr>
            <a:spLocks noGrp="1"/>
          </p:cNvSpPr>
          <p:nvPr>
            <p:ph type="sldNum" sz="quarter" idx="5"/>
          </p:nvPr>
        </p:nvSpPr>
        <p:spPr/>
        <p:txBody>
          <a:bodyPr/>
          <a:lstStyle/>
          <a:p>
            <a:fld id="{2341723E-57F1-6C4B-A8F6-AC461A7618F7}" type="slidenum">
              <a:rPr lang="en-US" smtClean="0"/>
              <a:t>30</a:t>
            </a:fld>
            <a:endParaRPr lang="en-US"/>
          </a:p>
        </p:txBody>
      </p:sp>
    </p:spTree>
    <p:extLst>
      <p:ext uri="{BB962C8B-B14F-4D97-AF65-F5344CB8AC3E}">
        <p14:creationId xmlns:p14="http://schemas.microsoft.com/office/powerpoint/2010/main" val="1850085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3</a:t>
            </a:fld>
            <a:endParaRPr lang="en-US"/>
          </a:p>
        </p:txBody>
      </p:sp>
    </p:spTree>
    <p:extLst>
      <p:ext uri="{BB962C8B-B14F-4D97-AF65-F5344CB8AC3E}">
        <p14:creationId xmlns:p14="http://schemas.microsoft.com/office/powerpoint/2010/main" val="31361639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https://www.unodc.org/unodc/en/listen-first/parenting-resources.html</a:t>
            </a:r>
          </a:p>
        </p:txBody>
      </p:sp>
      <p:sp>
        <p:nvSpPr>
          <p:cNvPr id="4" name="Slide Number Placeholder 3"/>
          <p:cNvSpPr>
            <a:spLocks noGrp="1"/>
          </p:cNvSpPr>
          <p:nvPr>
            <p:ph type="sldNum" sz="quarter" idx="5"/>
          </p:nvPr>
        </p:nvSpPr>
        <p:spPr/>
        <p:txBody>
          <a:bodyPr/>
          <a:lstStyle/>
          <a:p>
            <a:fld id="{2341723E-57F1-6C4B-A8F6-AC461A7618F7}" type="slidenum">
              <a:rPr lang="en-US" smtClean="0"/>
              <a:t>31</a:t>
            </a:fld>
            <a:endParaRPr lang="en-US"/>
          </a:p>
        </p:txBody>
      </p:sp>
    </p:spTree>
    <p:extLst>
      <p:ext uri="{BB962C8B-B14F-4D97-AF65-F5344CB8AC3E}">
        <p14:creationId xmlns:p14="http://schemas.microsoft.com/office/powerpoint/2010/main" val="15990119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https://www.unodc.org/unodc/en/listen-first/parenting-resources.html</a:t>
            </a:r>
          </a:p>
        </p:txBody>
      </p:sp>
      <p:sp>
        <p:nvSpPr>
          <p:cNvPr id="4" name="Slide Number Placeholder 3"/>
          <p:cNvSpPr>
            <a:spLocks noGrp="1"/>
          </p:cNvSpPr>
          <p:nvPr>
            <p:ph type="sldNum" sz="quarter" idx="5"/>
          </p:nvPr>
        </p:nvSpPr>
        <p:spPr/>
        <p:txBody>
          <a:bodyPr/>
          <a:lstStyle/>
          <a:p>
            <a:fld id="{2341723E-57F1-6C4B-A8F6-AC461A7618F7}" type="slidenum">
              <a:rPr lang="en-US" smtClean="0"/>
              <a:t>32</a:t>
            </a:fld>
            <a:endParaRPr lang="en-US"/>
          </a:p>
        </p:txBody>
      </p:sp>
    </p:spTree>
    <p:extLst>
      <p:ext uri="{BB962C8B-B14F-4D97-AF65-F5344CB8AC3E}">
        <p14:creationId xmlns:p14="http://schemas.microsoft.com/office/powerpoint/2010/main" val="9442466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https://www.menti.com/7fq3dch5t4</a:t>
            </a:r>
          </a:p>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33</a:t>
            </a:fld>
            <a:endParaRPr lang="en-US"/>
          </a:p>
        </p:txBody>
      </p:sp>
    </p:spTree>
    <p:extLst>
      <p:ext uri="{BB962C8B-B14F-4D97-AF65-F5344CB8AC3E}">
        <p14:creationId xmlns:p14="http://schemas.microsoft.com/office/powerpoint/2010/main" val="27194779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34</a:t>
            </a:fld>
            <a:endParaRPr lang="en-US"/>
          </a:p>
        </p:txBody>
      </p:sp>
    </p:spTree>
    <p:extLst>
      <p:ext uri="{BB962C8B-B14F-4D97-AF65-F5344CB8AC3E}">
        <p14:creationId xmlns:p14="http://schemas.microsoft.com/office/powerpoint/2010/main" val="22074337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35</a:t>
            </a:fld>
            <a:endParaRPr lang="en-US"/>
          </a:p>
        </p:txBody>
      </p:sp>
    </p:spTree>
    <p:extLst>
      <p:ext uri="{BB962C8B-B14F-4D97-AF65-F5344CB8AC3E}">
        <p14:creationId xmlns:p14="http://schemas.microsoft.com/office/powerpoint/2010/main" val="23141218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4B0DC3B-9AA1-3B48-844C-AEEB50FBE676}" type="slidenum">
              <a:rPr lang="es-ES_tradnl" smtClean="0"/>
              <a:t>36</a:t>
            </a:fld>
            <a:endParaRPr lang="es-ES_tradnl"/>
          </a:p>
        </p:txBody>
      </p:sp>
    </p:spTree>
    <p:extLst>
      <p:ext uri="{BB962C8B-B14F-4D97-AF65-F5344CB8AC3E}">
        <p14:creationId xmlns:p14="http://schemas.microsoft.com/office/powerpoint/2010/main" val="176260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itchFamily="34" charset="0"/>
                <a:ea typeface="+mn-ea"/>
                <a:cs typeface="+mn-cs"/>
              </a:rPr>
              <a:t>Recap from previous 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4</a:t>
            </a:fld>
            <a:endParaRPr lang="en-US"/>
          </a:p>
        </p:txBody>
      </p:sp>
    </p:spTree>
    <p:extLst>
      <p:ext uri="{BB962C8B-B14F-4D97-AF65-F5344CB8AC3E}">
        <p14:creationId xmlns:p14="http://schemas.microsoft.com/office/powerpoint/2010/main" val="3970761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Recap</a:t>
            </a:r>
          </a:p>
        </p:txBody>
      </p:sp>
      <p:sp>
        <p:nvSpPr>
          <p:cNvPr id="4" name="Slide Number Placeholder 3"/>
          <p:cNvSpPr>
            <a:spLocks noGrp="1"/>
          </p:cNvSpPr>
          <p:nvPr>
            <p:ph type="sldNum" sz="quarter" idx="5"/>
          </p:nvPr>
        </p:nvSpPr>
        <p:spPr/>
        <p:txBody>
          <a:bodyPr/>
          <a:lstStyle/>
          <a:p>
            <a:fld id="{2341723E-57F1-6C4B-A8F6-AC461A7618F7}" type="slidenum">
              <a:rPr lang="en-US" smtClean="0"/>
              <a:t>5</a:t>
            </a:fld>
            <a:endParaRPr lang="en-US"/>
          </a:p>
        </p:txBody>
      </p:sp>
    </p:spTree>
    <p:extLst>
      <p:ext uri="{BB962C8B-B14F-4D97-AF65-F5344CB8AC3E}">
        <p14:creationId xmlns:p14="http://schemas.microsoft.com/office/powerpoint/2010/main" val="3918216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6</a:t>
            </a:fld>
            <a:endParaRPr lang="en-US"/>
          </a:p>
        </p:txBody>
      </p:sp>
    </p:spTree>
    <p:extLst>
      <p:ext uri="{BB962C8B-B14F-4D97-AF65-F5344CB8AC3E}">
        <p14:creationId xmlns:p14="http://schemas.microsoft.com/office/powerpoint/2010/main" val="514408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400" dirty="0"/>
              <a:t>7 minutes</a:t>
            </a:r>
          </a:p>
        </p:txBody>
      </p:sp>
      <p:sp>
        <p:nvSpPr>
          <p:cNvPr id="4" name="Slide Number Placeholder 3"/>
          <p:cNvSpPr>
            <a:spLocks noGrp="1"/>
          </p:cNvSpPr>
          <p:nvPr>
            <p:ph type="sldNum" sz="quarter" idx="5"/>
          </p:nvPr>
        </p:nvSpPr>
        <p:spPr/>
        <p:txBody>
          <a:bodyPr/>
          <a:lstStyle/>
          <a:p>
            <a:fld id="{5FD76B19-5502-E141-8677-99BA106A39DE}" type="slidenum">
              <a:rPr lang="en-US" smtClean="0"/>
              <a:t>7</a:t>
            </a:fld>
            <a:endParaRPr lang="en-US"/>
          </a:p>
        </p:txBody>
      </p:sp>
    </p:spTree>
    <p:extLst>
      <p:ext uri="{BB962C8B-B14F-4D97-AF65-F5344CB8AC3E}">
        <p14:creationId xmlns:p14="http://schemas.microsoft.com/office/powerpoint/2010/main" val="602908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8</a:t>
            </a:fld>
            <a:endParaRPr lang="en-US"/>
          </a:p>
        </p:txBody>
      </p:sp>
    </p:spTree>
    <p:extLst>
      <p:ext uri="{BB962C8B-B14F-4D97-AF65-F5344CB8AC3E}">
        <p14:creationId xmlns:p14="http://schemas.microsoft.com/office/powerpoint/2010/main" val="693501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9</a:t>
            </a:fld>
            <a:endParaRPr lang="en-US"/>
          </a:p>
        </p:txBody>
      </p:sp>
    </p:spTree>
    <p:extLst>
      <p:ext uri="{BB962C8B-B14F-4D97-AF65-F5344CB8AC3E}">
        <p14:creationId xmlns:p14="http://schemas.microsoft.com/office/powerpoint/2010/main" val="2299066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4AC623-A38D-4257-BDCC-065C57B5D520}" type="datetimeFigureOut">
              <a:rPr lang="en-GB" smtClean="0"/>
              <a:pPr/>
              <a:t>01/12/2021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0C53F3-68CF-4D64-A630-74B4F86A11B3}" type="slidenum">
              <a:rPr lang="en-GB" smtClean="0"/>
              <a:pPr/>
              <a:t>‹Nr.›</a:t>
            </a:fld>
            <a:endParaRPr lang="en-GB"/>
          </a:p>
        </p:txBody>
      </p:sp>
    </p:spTree>
    <p:extLst>
      <p:ext uri="{BB962C8B-B14F-4D97-AF65-F5344CB8AC3E}">
        <p14:creationId xmlns:p14="http://schemas.microsoft.com/office/powerpoint/2010/main" val="215653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4AC623-A38D-4257-BDCC-065C57B5D520}" type="datetimeFigureOut">
              <a:rPr lang="en-GB" smtClean="0"/>
              <a:pPr/>
              <a:t>01/12/2021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0C53F3-68CF-4D64-A630-74B4F86A11B3}" type="slidenum">
              <a:rPr lang="en-GB" smtClean="0"/>
              <a:pPr/>
              <a:t>‹Nr.›</a:t>
            </a:fld>
            <a:endParaRPr lang="en-GB"/>
          </a:p>
        </p:txBody>
      </p:sp>
    </p:spTree>
    <p:extLst>
      <p:ext uri="{BB962C8B-B14F-4D97-AF65-F5344CB8AC3E}">
        <p14:creationId xmlns:p14="http://schemas.microsoft.com/office/powerpoint/2010/main" val="2248435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4AC623-A38D-4257-BDCC-065C57B5D520}" type="datetimeFigureOut">
              <a:rPr lang="en-GB" smtClean="0"/>
              <a:pPr/>
              <a:t>01/12/2021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0C53F3-68CF-4D64-A630-74B4F86A11B3}" type="slidenum">
              <a:rPr lang="en-GB" smtClean="0"/>
              <a:pPr/>
              <a:t>‹Nr.›</a:t>
            </a:fld>
            <a:endParaRPr lang="en-GB"/>
          </a:p>
        </p:txBody>
      </p:sp>
    </p:spTree>
    <p:extLst>
      <p:ext uri="{BB962C8B-B14F-4D97-AF65-F5344CB8AC3E}">
        <p14:creationId xmlns:p14="http://schemas.microsoft.com/office/powerpoint/2010/main" val="372256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8A6D1-6079-4D64-BCF8-3D5576F46B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8CF809-CB42-433B-8178-74597B6CC1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6B4DB3-C6B3-4A80-A0FA-39F5E038A0ED}"/>
              </a:ext>
            </a:extLst>
          </p:cNvPr>
          <p:cNvSpPr>
            <a:spLocks noGrp="1"/>
          </p:cNvSpPr>
          <p:nvPr>
            <p:ph type="dt" sz="half" idx="10"/>
          </p:nvPr>
        </p:nvSpPr>
        <p:spPr/>
        <p:txBody>
          <a:bodyPr/>
          <a:lstStyle/>
          <a:p>
            <a:fld id="{75E6F0B9-0472-486F-8ECF-ABEAE8836258}" type="datetimeFigureOut">
              <a:rPr lang="en-US" smtClean="0"/>
              <a:t>12/1/2021</a:t>
            </a:fld>
            <a:endParaRPr lang="en-US"/>
          </a:p>
        </p:txBody>
      </p:sp>
      <p:sp>
        <p:nvSpPr>
          <p:cNvPr id="5" name="Footer Placeholder 4">
            <a:extLst>
              <a:ext uri="{FF2B5EF4-FFF2-40B4-BE49-F238E27FC236}">
                <a16:creationId xmlns:a16="http://schemas.microsoft.com/office/drawing/2014/main" id="{B76096E1-0B30-4EC2-8EB4-355B9459A8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46A751-6F76-47FE-B93E-603ADF290D0E}"/>
              </a:ext>
            </a:extLst>
          </p:cNvPr>
          <p:cNvSpPr>
            <a:spLocks noGrp="1"/>
          </p:cNvSpPr>
          <p:nvPr>
            <p:ph type="sldNum" sz="quarter" idx="12"/>
          </p:nvPr>
        </p:nvSpPr>
        <p:spPr/>
        <p:txBody>
          <a:bodyPr/>
          <a:lstStyle/>
          <a:p>
            <a:fld id="{3F7B6197-BEBA-47A5-BF4E-645421B82EC1}" type="slidenum">
              <a:rPr lang="en-US" smtClean="0"/>
              <a:t>‹Nr.›</a:t>
            </a:fld>
            <a:endParaRPr lang="en-US"/>
          </a:p>
        </p:txBody>
      </p:sp>
    </p:spTree>
    <p:extLst>
      <p:ext uri="{BB962C8B-B14F-4D97-AF65-F5344CB8AC3E}">
        <p14:creationId xmlns:p14="http://schemas.microsoft.com/office/powerpoint/2010/main" val="2953859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20DA4-C039-4A6A-8A39-4B9C9C2863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65B2CB-7A28-4C48-9CCA-BE7096DADC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78B57D-2ECF-4B27-9FC5-92513463E58D}"/>
              </a:ext>
            </a:extLst>
          </p:cNvPr>
          <p:cNvSpPr>
            <a:spLocks noGrp="1"/>
          </p:cNvSpPr>
          <p:nvPr>
            <p:ph type="dt" sz="half" idx="10"/>
          </p:nvPr>
        </p:nvSpPr>
        <p:spPr/>
        <p:txBody>
          <a:bodyPr/>
          <a:lstStyle/>
          <a:p>
            <a:fld id="{75E6F0B9-0472-486F-8ECF-ABEAE8836258}" type="datetimeFigureOut">
              <a:rPr lang="en-US" smtClean="0"/>
              <a:t>12/1/2021</a:t>
            </a:fld>
            <a:endParaRPr lang="en-US"/>
          </a:p>
        </p:txBody>
      </p:sp>
      <p:sp>
        <p:nvSpPr>
          <p:cNvPr id="5" name="Footer Placeholder 4">
            <a:extLst>
              <a:ext uri="{FF2B5EF4-FFF2-40B4-BE49-F238E27FC236}">
                <a16:creationId xmlns:a16="http://schemas.microsoft.com/office/drawing/2014/main" id="{FB0E8039-6572-444E-BD49-053F9F2187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56F60F-39F6-40E5-8B5E-99C3EC3E0252}"/>
              </a:ext>
            </a:extLst>
          </p:cNvPr>
          <p:cNvSpPr>
            <a:spLocks noGrp="1"/>
          </p:cNvSpPr>
          <p:nvPr>
            <p:ph type="sldNum" sz="quarter" idx="12"/>
          </p:nvPr>
        </p:nvSpPr>
        <p:spPr/>
        <p:txBody>
          <a:bodyPr/>
          <a:lstStyle/>
          <a:p>
            <a:fld id="{3F7B6197-BEBA-47A5-BF4E-645421B82EC1}" type="slidenum">
              <a:rPr lang="en-US" smtClean="0"/>
              <a:t>‹Nr.›</a:t>
            </a:fld>
            <a:endParaRPr lang="en-US"/>
          </a:p>
        </p:txBody>
      </p:sp>
    </p:spTree>
    <p:extLst>
      <p:ext uri="{BB962C8B-B14F-4D97-AF65-F5344CB8AC3E}">
        <p14:creationId xmlns:p14="http://schemas.microsoft.com/office/powerpoint/2010/main" val="39828852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13919-372A-4012-81FD-F1EBD45DAE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6C00F2-9413-4170-AB7C-0BF821DAF0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14B3438-0B99-4F0B-B80E-BAA1E4D74421}"/>
              </a:ext>
            </a:extLst>
          </p:cNvPr>
          <p:cNvSpPr>
            <a:spLocks noGrp="1"/>
          </p:cNvSpPr>
          <p:nvPr>
            <p:ph type="dt" sz="half" idx="10"/>
          </p:nvPr>
        </p:nvSpPr>
        <p:spPr/>
        <p:txBody>
          <a:bodyPr/>
          <a:lstStyle/>
          <a:p>
            <a:fld id="{75E6F0B9-0472-486F-8ECF-ABEAE8836258}" type="datetimeFigureOut">
              <a:rPr lang="en-US" smtClean="0"/>
              <a:t>12/1/2021</a:t>
            </a:fld>
            <a:endParaRPr lang="en-US"/>
          </a:p>
        </p:txBody>
      </p:sp>
      <p:sp>
        <p:nvSpPr>
          <p:cNvPr id="5" name="Footer Placeholder 4">
            <a:extLst>
              <a:ext uri="{FF2B5EF4-FFF2-40B4-BE49-F238E27FC236}">
                <a16:creationId xmlns:a16="http://schemas.microsoft.com/office/drawing/2014/main" id="{344D9630-7D3C-4E82-99EC-9E93035A7C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8C4D3E-288F-4CA8-B778-E9AAC8E6A90E}"/>
              </a:ext>
            </a:extLst>
          </p:cNvPr>
          <p:cNvSpPr>
            <a:spLocks noGrp="1"/>
          </p:cNvSpPr>
          <p:nvPr>
            <p:ph type="sldNum" sz="quarter" idx="12"/>
          </p:nvPr>
        </p:nvSpPr>
        <p:spPr/>
        <p:txBody>
          <a:bodyPr/>
          <a:lstStyle/>
          <a:p>
            <a:fld id="{3F7B6197-BEBA-47A5-BF4E-645421B82EC1}" type="slidenum">
              <a:rPr lang="en-US" smtClean="0"/>
              <a:t>‹Nr.›</a:t>
            </a:fld>
            <a:endParaRPr lang="en-US"/>
          </a:p>
        </p:txBody>
      </p:sp>
    </p:spTree>
    <p:extLst>
      <p:ext uri="{BB962C8B-B14F-4D97-AF65-F5344CB8AC3E}">
        <p14:creationId xmlns:p14="http://schemas.microsoft.com/office/powerpoint/2010/main" val="328488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4E4B6-8753-4A7B-99EE-51451C4DB2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5D9825-ED40-465D-87AE-3550647CD6F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0DC7E5-BCD5-461C-9C36-0EAAE53176F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9C4078-3BBC-4F8E-9E83-9EADB662379E}"/>
              </a:ext>
            </a:extLst>
          </p:cNvPr>
          <p:cNvSpPr>
            <a:spLocks noGrp="1"/>
          </p:cNvSpPr>
          <p:nvPr>
            <p:ph type="dt" sz="half" idx="10"/>
          </p:nvPr>
        </p:nvSpPr>
        <p:spPr/>
        <p:txBody>
          <a:bodyPr/>
          <a:lstStyle/>
          <a:p>
            <a:fld id="{75E6F0B9-0472-486F-8ECF-ABEAE8836258}" type="datetimeFigureOut">
              <a:rPr lang="en-US" smtClean="0"/>
              <a:t>12/1/2021</a:t>
            </a:fld>
            <a:endParaRPr lang="en-US"/>
          </a:p>
        </p:txBody>
      </p:sp>
      <p:sp>
        <p:nvSpPr>
          <p:cNvPr id="6" name="Footer Placeholder 5">
            <a:extLst>
              <a:ext uri="{FF2B5EF4-FFF2-40B4-BE49-F238E27FC236}">
                <a16:creationId xmlns:a16="http://schemas.microsoft.com/office/drawing/2014/main" id="{6EF9C024-9722-407E-9B98-5F6B902E86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3934A8-9F7D-4097-B2B1-32449B939418}"/>
              </a:ext>
            </a:extLst>
          </p:cNvPr>
          <p:cNvSpPr>
            <a:spLocks noGrp="1"/>
          </p:cNvSpPr>
          <p:nvPr>
            <p:ph type="sldNum" sz="quarter" idx="12"/>
          </p:nvPr>
        </p:nvSpPr>
        <p:spPr/>
        <p:txBody>
          <a:bodyPr/>
          <a:lstStyle/>
          <a:p>
            <a:fld id="{3F7B6197-BEBA-47A5-BF4E-645421B82EC1}" type="slidenum">
              <a:rPr lang="en-US" smtClean="0"/>
              <a:t>‹Nr.›</a:t>
            </a:fld>
            <a:endParaRPr lang="en-US"/>
          </a:p>
        </p:txBody>
      </p:sp>
    </p:spTree>
    <p:extLst>
      <p:ext uri="{BB962C8B-B14F-4D97-AF65-F5344CB8AC3E}">
        <p14:creationId xmlns:p14="http://schemas.microsoft.com/office/powerpoint/2010/main" val="25225356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CD2C9-60A8-4157-AA81-F4008CE9D8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3999AF-D4F9-41AF-81A6-2C1E8D765C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C81FCE9-A084-4CB7-A51B-8DD503ADECB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CE8FC8-60E3-4DB9-8BEB-91497A786B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4806A4B-B101-47A6-8C7A-90D4B9A7937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F7CA7E-9FFA-40FE-8D9A-AAC7204CBBE9}"/>
              </a:ext>
            </a:extLst>
          </p:cNvPr>
          <p:cNvSpPr>
            <a:spLocks noGrp="1"/>
          </p:cNvSpPr>
          <p:nvPr>
            <p:ph type="dt" sz="half" idx="10"/>
          </p:nvPr>
        </p:nvSpPr>
        <p:spPr/>
        <p:txBody>
          <a:bodyPr/>
          <a:lstStyle/>
          <a:p>
            <a:fld id="{75E6F0B9-0472-486F-8ECF-ABEAE8836258}" type="datetimeFigureOut">
              <a:rPr lang="en-US" smtClean="0"/>
              <a:t>12/1/2021</a:t>
            </a:fld>
            <a:endParaRPr lang="en-US"/>
          </a:p>
        </p:txBody>
      </p:sp>
      <p:sp>
        <p:nvSpPr>
          <p:cNvPr id="8" name="Footer Placeholder 7">
            <a:extLst>
              <a:ext uri="{FF2B5EF4-FFF2-40B4-BE49-F238E27FC236}">
                <a16:creationId xmlns:a16="http://schemas.microsoft.com/office/drawing/2014/main" id="{4B84B39B-3B14-4499-9E75-0CCCED6801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CF6600-FDB7-4A0C-A319-E75562633EFF}"/>
              </a:ext>
            </a:extLst>
          </p:cNvPr>
          <p:cNvSpPr>
            <a:spLocks noGrp="1"/>
          </p:cNvSpPr>
          <p:nvPr>
            <p:ph type="sldNum" sz="quarter" idx="12"/>
          </p:nvPr>
        </p:nvSpPr>
        <p:spPr/>
        <p:txBody>
          <a:bodyPr/>
          <a:lstStyle/>
          <a:p>
            <a:fld id="{3F7B6197-BEBA-47A5-BF4E-645421B82EC1}" type="slidenum">
              <a:rPr lang="en-US" smtClean="0"/>
              <a:t>‹Nr.›</a:t>
            </a:fld>
            <a:endParaRPr lang="en-US"/>
          </a:p>
        </p:txBody>
      </p:sp>
    </p:spTree>
    <p:extLst>
      <p:ext uri="{BB962C8B-B14F-4D97-AF65-F5344CB8AC3E}">
        <p14:creationId xmlns:p14="http://schemas.microsoft.com/office/powerpoint/2010/main" val="20321522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885BE-19D6-4F40-B070-7F88347F81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2FB319-1917-45B4-903A-7736650C76FD}"/>
              </a:ext>
            </a:extLst>
          </p:cNvPr>
          <p:cNvSpPr>
            <a:spLocks noGrp="1"/>
          </p:cNvSpPr>
          <p:nvPr>
            <p:ph type="dt" sz="half" idx="10"/>
          </p:nvPr>
        </p:nvSpPr>
        <p:spPr/>
        <p:txBody>
          <a:bodyPr/>
          <a:lstStyle/>
          <a:p>
            <a:fld id="{75E6F0B9-0472-486F-8ECF-ABEAE8836258}" type="datetimeFigureOut">
              <a:rPr lang="en-US" smtClean="0"/>
              <a:t>12/1/2021</a:t>
            </a:fld>
            <a:endParaRPr lang="en-US"/>
          </a:p>
        </p:txBody>
      </p:sp>
      <p:sp>
        <p:nvSpPr>
          <p:cNvPr id="4" name="Footer Placeholder 3">
            <a:extLst>
              <a:ext uri="{FF2B5EF4-FFF2-40B4-BE49-F238E27FC236}">
                <a16:creationId xmlns:a16="http://schemas.microsoft.com/office/drawing/2014/main" id="{17B591B4-B59A-4D68-83FD-C1A443C14B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3CB26F-04BD-4BF8-9061-DFBCFC365EC4}"/>
              </a:ext>
            </a:extLst>
          </p:cNvPr>
          <p:cNvSpPr>
            <a:spLocks noGrp="1"/>
          </p:cNvSpPr>
          <p:nvPr>
            <p:ph type="sldNum" sz="quarter" idx="12"/>
          </p:nvPr>
        </p:nvSpPr>
        <p:spPr/>
        <p:txBody>
          <a:bodyPr/>
          <a:lstStyle/>
          <a:p>
            <a:fld id="{3F7B6197-BEBA-47A5-BF4E-645421B82EC1}" type="slidenum">
              <a:rPr lang="en-US" smtClean="0"/>
              <a:t>‹Nr.›</a:t>
            </a:fld>
            <a:endParaRPr lang="en-US"/>
          </a:p>
        </p:txBody>
      </p:sp>
    </p:spTree>
    <p:extLst>
      <p:ext uri="{BB962C8B-B14F-4D97-AF65-F5344CB8AC3E}">
        <p14:creationId xmlns:p14="http://schemas.microsoft.com/office/powerpoint/2010/main" val="2288123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BFA313-7A2C-4E57-B245-2E7733E6B6E5}"/>
              </a:ext>
            </a:extLst>
          </p:cNvPr>
          <p:cNvSpPr>
            <a:spLocks noGrp="1"/>
          </p:cNvSpPr>
          <p:nvPr>
            <p:ph type="dt" sz="half" idx="10"/>
          </p:nvPr>
        </p:nvSpPr>
        <p:spPr/>
        <p:txBody>
          <a:bodyPr/>
          <a:lstStyle/>
          <a:p>
            <a:fld id="{75E6F0B9-0472-486F-8ECF-ABEAE8836258}" type="datetimeFigureOut">
              <a:rPr lang="en-US" smtClean="0"/>
              <a:t>12/1/2021</a:t>
            </a:fld>
            <a:endParaRPr lang="en-US"/>
          </a:p>
        </p:txBody>
      </p:sp>
      <p:sp>
        <p:nvSpPr>
          <p:cNvPr id="3" name="Footer Placeholder 2">
            <a:extLst>
              <a:ext uri="{FF2B5EF4-FFF2-40B4-BE49-F238E27FC236}">
                <a16:creationId xmlns:a16="http://schemas.microsoft.com/office/drawing/2014/main" id="{E4CBB1D0-B29A-43E8-9DB2-907C596324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A80C4F-C46C-487D-8552-AA96F45E7D66}"/>
              </a:ext>
            </a:extLst>
          </p:cNvPr>
          <p:cNvSpPr>
            <a:spLocks noGrp="1"/>
          </p:cNvSpPr>
          <p:nvPr>
            <p:ph type="sldNum" sz="quarter" idx="12"/>
          </p:nvPr>
        </p:nvSpPr>
        <p:spPr/>
        <p:txBody>
          <a:bodyPr/>
          <a:lstStyle/>
          <a:p>
            <a:fld id="{3F7B6197-BEBA-47A5-BF4E-645421B82EC1}" type="slidenum">
              <a:rPr lang="en-US" smtClean="0"/>
              <a:t>‹Nr.›</a:t>
            </a:fld>
            <a:endParaRPr lang="en-US"/>
          </a:p>
        </p:txBody>
      </p:sp>
    </p:spTree>
    <p:extLst>
      <p:ext uri="{BB962C8B-B14F-4D97-AF65-F5344CB8AC3E}">
        <p14:creationId xmlns:p14="http://schemas.microsoft.com/office/powerpoint/2010/main" val="2510539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3EA15-B642-448F-BA6D-23173A5757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D537B5-3DDD-4598-ABBE-0C24BD1818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D01181-8D08-4107-9A32-5132E98E2E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35AA650-2BD0-4BF5-94CB-463A4D067EF4}"/>
              </a:ext>
            </a:extLst>
          </p:cNvPr>
          <p:cNvSpPr>
            <a:spLocks noGrp="1"/>
          </p:cNvSpPr>
          <p:nvPr>
            <p:ph type="dt" sz="half" idx="10"/>
          </p:nvPr>
        </p:nvSpPr>
        <p:spPr/>
        <p:txBody>
          <a:bodyPr/>
          <a:lstStyle/>
          <a:p>
            <a:fld id="{75E6F0B9-0472-486F-8ECF-ABEAE8836258}" type="datetimeFigureOut">
              <a:rPr lang="en-US" smtClean="0"/>
              <a:t>12/1/2021</a:t>
            </a:fld>
            <a:endParaRPr lang="en-US"/>
          </a:p>
        </p:txBody>
      </p:sp>
      <p:sp>
        <p:nvSpPr>
          <p:cNvPr id="6" name="Footer Placeholder 5">
            <a:extLst>
              <a:ext uri="{FF2B5EF4-FFF2-40B4-BE49-F238E27FC236}">
                <a16:creationId xmlns:a16="http://schemas.microsoft.com/office/drawing/2014/main" id="{A1367AFB-C2C1-4E1B-BBB9-ECA209AACC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35C9C6-3C76-405B-B6E7-C89D4EE52E34}"/>
              </a:ext>
            </a:extLst>
          </p:cNvPr>
          <p:cNvSpPr>
            <a:spLocks noGrp="1"/>
          </p:cNvSpPr>
          <p:nvPr>
            <p:ph type="sldNum" sz="quarter" idx="12"/>
          </p:nvPr>
        </p:nvSpPr>
        <p:spPr/>
        <p:txBody>
          <a:bodyPr/>
          <a:lstStyle/>
          <a:p>
            <a:fld id="{3F7B6197-BEBA-47A5-BF4E-645421B82EC1}" type="slidenum">
              <a:rPr lang="en-US" smtClean="0"/>
              <a:t>‹Nr.›</a:t>
            </a:fld>
            <a:endParaRPr lang="en-US"/>
          </a:p>
        </p:txBody>
      </p:sp>
    </p:spTree>
    <p:extLst>
      <p:ext uri="{BB962C8B-B14F-4D97-AF65-F5344CB8AC3E}">
        <p14:creationId xmlns:p14="http://schemas.microsoft.com/office/powerpoint/2010/main" val="591347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4AC623-A38D-4257-BDCC-065C57B5D520}" type="datetimeFigureOut">
              <a:rPr lang="en-GB" smtClean="0"/>
              <a:pPr/>
              <a:t>01/12/2021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0C53F3-68CF-4D64-A630-74B4F86A11B3}" type="slidenum">
              <a:rPr lang="en-GB" smtClean="0"/>
              <a:pPr/>
              <a:t>‹Nr.›</a:t>
            </a:fld>
            <a:endParaRPr lang="en-GB"/>
          </a:p>
        </p:txBody>
      </p:sp>
    </p:spTree>
    <p:extLst>
      <p:ext uri="{BB962C8B-B14F-4D97-AF65-F5344CB8AC3E}">
        <p14:creationId xmlns:p14="http://schemas.microsoft.com/office/powerpoint/2010/main" val="1350282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09C66-1B7C-4E1B-AA8A-E0CAD699DB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A2113B-E474-4209-97F9-5A3494D3D2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CB9222-ED28-476C-8222-3EBE815CD1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D3369D8-5DD4-4225-943C-7CBDD101F458}"/>
              </a:ext>
            </a:extLst>
          </p:cNvPr>
          <p:cNvSpPr>
            <a:spLocks noGrp="1"/>
          </p:cNvSpPr>
          <p:nvPr>
            <p:ph type="dt" sz="half" idx="10"/>
          </p:nvPr>
        </p:nvSpPr>
        <p:spPr/>
        <p:txBody>
          <a:bodyPr/>
          <a:lstStyle/>
          <a:p>
            <a:fld id="{75E6F0B9-0472-486F-8ECF-ABEAE8836258}" type="datetimeFigureOut">
              <a:rPr lang="en-US" smtClean="0"/>
              <a:t>12/1/2021</a:t>
            </a:fld>
            <a:endParaRPr lang="en-US"/>
          </a:p>
        </p:txBody>
      </p:sp>
      <p:sp>
        <p:nvSpPr>
          <p:cNvPr id="6" name="Footer Placeholder 5">
            <a:extLst>
              <a:ext uri="{FF2B5EF4-FFF2-40B4-BE49-F238E27FC236}">
                <a16:creationId xmlns:a16="http://schemas.microsoft.com/office/drawing/2014/main" id="{7AEDCC74-973D-4BC3-8B3C-8AE391632E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3CE9F7-CB0A-45EF-BF2A-934C2F950FEC}"/>
              </a:ext>
            </a:extLst>
          </p:cNvPr>
          <p:cNvSpPr>
            <a:spLocks noGrp="1"/>
          </p:cNvSpPr>
          <p:nvPr>
            <p:ph type="sldNum" sz="quarter" idx="12"/>
          </p:nvPr>
        </p:nvSpPr>
        <p:spPr/>
        <p:txBody>
          <a:bodyPr/>
          <a:lstStyle/>
          <a:p>
            <a:fld id="{3F7B6197-BEBA-47A5-BF4E-645421B82EC1}" type="slidenum">
              <a:rPr lang="en-US" smtClean="0"/>
              <a:t>‹Nr.›</a:t>
            </a:fld>
            <a:endParaRPr lang="en-US"/>
          </a:p>
        </p:txBody>
      </p:sp>
    </p:spTree>
    <p:extLst>
      <p:ext uri="{BB962C8B-B14F-4D97-AF65-F5344CB8AC3E}">
        <p14:creationId xmlns:p14="http://schemas.microsoft.com/office/powerpoint/2010/main" val="3118325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ECCA-2CDF-414C-A65A-AEE763BC16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687D77-8B63-4FE1-BC19-13CC608035C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A4F5F5-631E-4B11-AD1A-BC7B5D3BDBEA}"/>
              </a:ext>
            </a:extLst>
          </p:cNvPr>
          <p:cNvSpPr>
            <a:spLocks noGrp="1"/>
          </p:cNvSpPr>
          <p:nvPr>
            <p:ph type="dt" sz="half" idx="10"/>
          </p:nvPr>
        </p:nvSpPr>
        <p:spPr/>
        <p:txBody>
          <a:bodyPr/>
          <a:lstStyle/>
          <a:p>
            <a:fld id="{75E6F0B9-0472-486F-8ECF-ABEAE8836258}" type="datetimeFigureOut">
              <a:rPr lang="en-US" smtClean="0"/>
              <a:t>12/1/2021</a:t>
            </a:fld>
            <a:endParaRPr lang="en-US"/>
          </a:p>
        </p:txBody>
      </p:sp>
      <p:sp>
        <p:nvSpPr>
          <p:cNvPr id="5" name="Footer Placeholder 4">
            <a:extLst>
              <a:ext uri="{FF2B5EF4-FFF2-40B4-BE49-F238E27FC236}">
                <a16:creationId xmlns:a16="http://schemas.microsoft.com/office/drawing/2014/main" id="{E3E31F82-FA3F-43AF-90AD-06A2EAED05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6ADF92-1B93-4FA2-943B-FBD1F4418B13}"/>
              </a:ext>
            </a:extLst>
          </p:cNvPr>
          <p:cNvSpPr>
            <a:spLocks noGrp="1"/>
          </p:cNvSpPr>
          <p:nvPr>
            <p:ph type="sldNum" sz="quarter" idx="12"/>
          </p:nvPr>
        </p:nvSpPr>
        <p:spPr/>
        <p:txBody>
          <a:bodyPr/>
          <a:lstStyle/>
          <a:p>
            <a:fld id="{3F7B6197-BEBA-47A5-BF4E-645421B82EC1}" type="slidenum">
              <a:rPr lang="en-US" smtClean="0"/>
              <a:t>‹Nr.›</a:t>
            </a:fld>
            <a:endParaRPr lang="en-US"/>
          </a:p>
        </p:txBody>
      </p:sp>
    </p:spTree>
    <p:extLst>
      <p:ext uri="{BB962C8B-B14F-4D97-AF65-F5344CB8AC3E}">
        <p14:creationId xmlns:p14="http://schemas.microsoft.com/office/powerpoint/2010/main" val="17232153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7CBB0D-EB3A-49EB-9F2E-412E086F12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B679A2-5439-45D2-93BB-D862AEF6D60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DDAF42-4B0A-496A-AEC8-D5A227F25939}"/>
              </a:ext>
            </a:extLst>
          </p:cNvPr>
          <p:cNvSpPr>
            <a:spLocks noGrp="1"/>
          </p:cNvSpPr>
          <p:nvPr>
            <p:ph type="dt" sz="half" idx="10"/>
          </p:nvPr>
        </p:nvSpPr>
        <p:spPr/>
        <p:txBody>
          <a:bodyPr/>
          <a:lstStyle/>
          <a:p>
            <a:fld id="{75E6F0B9-0472-486F-8ECF-ABEAE8836258}" type="datetimeFigureOut">
              <a:rPr lang="en-US" smtClean="0"/>
              <a:t>12/1/2021</a:t>
            </a:fld>
            <a:endParaRPr lang="en-US"/>
          </a:p>
        </p:txBody>
      </p:sp>
      <p:sp>
        <p:nvSpPr>
          <p:cNvPr id="5" name="Footer Placeholder 4">
            <a:extLst>
              <a:ext uri="{FF2B5EF4-FFF2-40B4-BE49-F238E27FC236}">
                <a16:creationId xmlns:a16="http://schemas.microsoft.com/office/drawing/2014/main" id="{44AAB1DB-D293-4FEC-95D1-E166ACC8A2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C32C86-AF4C-42C1-8F4A-79E687E61657}"/>
              </a:ext>
            </a:extLst>
          </p:cNvPr>
          <p:cNvSpPr>
            <a:spLocks noGrp="1"/>
          </p:cNvSpPr>
          <p:nvPr>
            <p:ph type="sldNum" sz="quarter" idx="12"/>
          </p:nvPr>
        </p:nvSpPr>
        <p:spPr/>
        <p:txBody>
          <a:bodyPr/>
          <a:lstStyle/>
          <a:p>
            <a:fld id="{3F7B6197-BEBA-47A5-BF4E-645421B82EC1}" type="slidenum">
              <a:rPr lang="en-US" smtClean="0"/>
              <a:t>‹Nr.›</a:t>
            </a:fld>
            <a:endParaRPr lang="en-US"/>
          </a:p>
        </p:txBody>
      </p:sp>
    </p:spTree>
    <p:extLst>
      <p:ext uri="{BB962C8B-B14F-4D97-AF65-F5344CB8AC3E}">
        <p14:creationId xmlns:p14="http://schemas.microsoft.com/office/powerpoint/2010/main" val="23443954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0CD73AC-58B8-4405-9C5C-E48937936C94}" type="datetimeFigureOut">
              <a:rPr lang="en-AU" smtClean="0"/>
              <a:t>1/12/2021</a:t>
            </a:fld>
            <a:endParaRPr lang="en-AU"/>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CACDD28-A43C-4922-A6E3-BC6CA59E12AE}" type="slidenum">
              <a:rPr lang="en-AU" smtClean="0"/>
              <a:t>‹Nr.›</a:t>
            </a:fld>
            <a:endParaRPr lang="en-AU"/>
          </a:p>
        </p:txBody>
      </p:sp>
    </p:spTree>
    <p:custDataLst>
      <p:tags r:id="rId1"/>
    </p:custDataLst>
    <p:extLst>
      <p:ext uri="{BB962C8B-B14F-4D97-AF65-F5344CB8AC3E}">
        <p14:creationId xmlns:p14="http://schemas.microsoft.com/office/powerpoint/2010/main" val="11004535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lvl1pPr>
              <a:defRPr>
                <a:solidFill>
                  <a:schemeClr val="bg1">
                    <a:lumMod val="50000"/>
                  </a:schemeClr>
                </a:solidFill>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0CD73AC-58B8-4405-9C5C-E48937936C94}" type="datetimeFigureOut">
              <a:rPr lang="en-AU" smtClean="0"/>
              <a:t>1/12/2021</a:t>
            </a:fld>
            <a:endParaRPr lang="en-AU"/>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CACDD28-A43C-4922-A6E3-BC6CA59E12AE}" type="slidenum">
              <a:rPr lang="en-AU" smtClean="0"/>
              <a:t>‹Nr.›</a:t>
            </a:fld>
            <a:endParaRPr lang="en-AU"/>
          </a:p>
        </p:txBody>
      </p:sp>
    </p:spTree>
    <p:custDataLst>
      <p:tags r:id="rId1"/>
    </p:custDataLst>
    <p:extLst>
      <p:ext uri="{BB962C8B-B14F-4D97-AF65-F5344CB8AC3E}">
        <p14:creationId xmlns:p14="http://schemas.microsoft.com/office/powerpoint/2010/main" val="27580044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0CD73AC-58B8-4405-9C5C-E48937936C94}" type="datetimeFigureOut">
              <a:rPr lang="en-AU" smtClean="0"/>
              <a:t>1/12/2021</a:t>
            </a:fld>
            <a:endParaRPr lang="en-AU"/>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CACDD28-A43C-4922-A6E3-BC6CA59E12AE}" type="slidenum">
              <a:rPr lang="en-AU" smtClean="0"/>
              <a:t>‹Nr.›</a:t>
            </a:fld>
            <a:endParaRPr lang="en-AU"/>
          </a:p>
        </p:txBody>
      </p:sp>
    </p:spTree>
    <p:custDataLst>
      <p:tags r:id="rId1"/>
    </p:custDataLst>
    <p:extLst>
      <p:ext uri="{BB962C8B-B14F-4D97-AF65-F5344CB8AC3E}">
        <p14:creationId xmlns:p14="http://schemas.microsoft.com/office/powerpoint/2010/main" val="4080007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0CD73AC-58B8-4405-9C5C-E48937936C94}" type="datetimeFigureOut">
              <a:rPr lang="en-AU" smtClean="0"/>
              <a:t>1/12/2021</a:t>
            </a:fld>
            <a:endParaRPr lang="en-AU"/>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AU"/>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9CACDD28-A43C-4922-A6E3-BC6CA59E12AE}" type="slidenum">
              <a:rPr lang="en-AU" smtClean="0"/>
              <a:t>‹Nr.›</a:t>
            </a:fld>
            <a:endParaRPr lang="en-AU"/>
          </a:p>
        </p:txBody>
      </p:sp>
    </p:spTree>
    <p:custDataLst>
      <p:tags r:id="rId1"/>
    </p:custDataLst>
    <p:extLst>
      <p:ext uri="{BB962C8B-B14F-4D97-AF65-F5344CB8AC3E}">
        <p14:creationId xmlns:p14="http://schemas.microsoft.com/office/powerpoint/2010/main" val="280008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40CD73AC-58B8-4405-9C5C-E48937936C94}" type="datetimeFigureOut">
              <a:rPr lang="en-AU" smtClean="0"/>
              <a:t>1/12/2021</a:t>
            </a:fld>
            <a:endParaRPr lang="en-AU"/>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AU"/>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9CACDD28-A43C-4922-A6E3-BC6CA59E12AE}" type="slidenum">
              <a:rPr lang="en-AU" smtClean="0"/>
              <a:t>‹Nr.›</a:t>
            </a:fld>
            <a:endParaRPr lang="en-AU"/>
          </a:p>
        </p:txBody>
      </p:sp>
    </p:spTree>
    <p:custDataLst>
      <p:tags r:id="rId1"/>
    </p:custDataLst>
    <p:extLst>
      <p:ext uri="{BB962C8B-B14F-4D97-AF65-F5344CB8AC3E}">
        <p14:creationId xmlns:p14="http://schemas.microsoft.com/office/powerpoint/2010/main" val="15607736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40CD73AC-58B8-4405-9C5C-E48937936C94}" type="datetimeFigureOut">
              <a:rPr lang="en-AU" smtClean="0"/>
              <a:t>1/12/2021</a:t>
            </a:fld>
            <a:endParaRPr lang="en-AU"/>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AU"/>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9CACDD28-A43C-4922-A6E3-BC6CA59E12AE}" type="slidenum">
              <a:rPr lang="en-AU" smtClean="0"/>
              <a:t>‹Nr.›</a:t>
            </a:fld>
            <a:endParaRPr lang="en-AU"/>
          </a:p>
        </p:txBody>
      </p:sp>
    </p:spTree>
    <p:custDataLst>
      <p:tags r:id="rId1"/>
    </p:custDataLst>
    <p:extLst>
      <p:ext uri="{BB962C8B-B14F-4D97-AF65-F5344CB8AC3E}">
        <p14:creationId xmlns:p14="http://schemas.microsoft.com/office/powerpoint/2010/main" val="17787792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40CD73AC-58B8-4405-9C5C-E48937936C94}" type="datetimeFigureOut">
              <a:rPr lang="en-AU" smtClean="0"/>
              <a:t>1/12/2021</a:t>
            </a:fld>
            <a:endParaRPr lang="en-AU"/>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AU"/>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9CACDD28-A43C-4922-A6E3-BC6CA59E12AE}" type="slidenum">
              <a:rPr lang="en-AU" smtClean="0"/>
              <a:t>‹Nr.›</a:t>
            </a:fld>
            <a:endParaRPr lang="en-AU"/>
          </a:p>
        </p:txBody>
      </p:sp>
    </p:spTree>
    <p:custDataLst>
      <p:tags r:id="rId1"/>
    </p:custDataLst>
    <p:extLst>
      <p:ext uri="{BB962C8B-B14F-4D97-AF65-F5344CB8AC3E}">
        <p14:creationId xmlns:p14="http://schemas.microsoft.com/office/powerpoint/2010/main" val="3469581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4AC623-A38D-4257-BDCC-065C57B5D520}" type="datetimeFigureOut">
              <a:rPr lang="en-GB" smtClean="0"/>
              <a:pPr/>
              <a:t>01/12/2021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0C53F3-68CF-4D64-A630-74B4F86A11B3}" type="slidenum">
              <a:rPr lang="en-GB" smtClean="0"/>
              <a:pPr/>
              <a:t>‹Nr.›</a:t>
            </a:fld>
            <a:endParaRPr lang="en-GB"/>
          </a:p>
        </p:txBody>
      </p:sp>
    </p:spTree>
    <p:extLst>
      <p:ext uri="{BB962C8B-B14F-4D97-AF65-F5344CB8AC3E}">
        <p14:creationId xmlns:p14="http://schemas.microsoft.com/office/powerpoint/2010/main" val="34446274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0CD73AC-58B8-4405-9C5C-E48937936C94}" type="datetimeFigureOut">
              <a:rPr lang="en-AU" smtClean="0"/>
              <a:t>1/12/2021</a:t>
            </a:fld>
            <a:endParaRPr lang="en-AU"/>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AU"/>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9CACDD28-A43C-4922-A6E3-BC6CA59E12AE}" type="slidenum">
              <a:rPr lang="en-AU" smtClean="0"/>
              <a:t>‹Nr.›</a:t>
            </a:fld>
            <a:endParaRPr lang="en-AU"/>
          </a:p>
        </p:txBody>
      </p:sp>
    </p:spTree>
    <p:custDataLst>
      <p:tags r:id="rId1"/>
    </p:custDataLst>
    <p:extLst>
      <p:ext uri="{BB962C8B-B14F-4D97-AF65-F5344CB8AC3E}">
        <p14:creationId xmlns:p14="http://schemas.microsoft.com/office/powerpoint/2010/main" val="39994916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0CD73AC-58B8-4405-9C5C-E48937936C94}" type="datetimeFigureOut">
              <a:rPr lang="en-AU" smtClean="0"/>
              <a:t>1/12/2021</a:t>
            </a:fld>
            <a:endParaRPr lang="en-AU"/>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AU"/>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9CACDD28-A43C-4922-A6E3-BC6CA59E12AE}" type="slidenum">
              <a:rPr lang="en-AU" smtClean="0"/>
              <a:t>‹Nr.›</a:t>
            </a:fld>
            <a:endParaRPr lang="en-AU"/>
          </a:p>
        </p:txBody>
      </p:sp>
    </p:spTree>
    <p:custDataLst>
      <p:tags r:id="rId1"/>
    </p:custDataLst>
    <p:extLst>
      <p:ext uri="{BB962C8B-B14F-4D97-AF65-F5344CB8AC3E}">
        <p14:creationId xmlns:p14="http://schemas.microsoft.com/office/powerpoint/2010/main" val="275660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0CD73AC-58B8-4405-9C5C-E48937936C94}" type="datetimeFigureOut">
              <a:rPr lang="en-AU" smtClean="0"/>
              <a:t>1/12/2021</a:t>
            </a:fld>
            <a:endParaRPr lang="en-AU"/>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CACDD28-A43C-4922-A6E3-BC6CA59E12AE}" type="slidenum">
              <a:rPr lang="en-AU" smtClean="0"/>
              <a:t>‹Nr.›</a:t>
            </a:fld>
            <a:endParaRPr lang="en-AU"/>
          </a:p>
        </p:txBody>
      </p:sp>
    </p:spTree>
    <p:custDataLst>
      <p:tags r:id="rId1"/>
    </p:custDataLst>
    <p:extLst>
      <p:ext uri="{BB962C8B-B14F-4D97-AF65-F5344CB8AC3E}">
        <p14:creationId xmlns:p14="http://schemas.microsoft.com/office/powerpoint/2010/main" val="39990620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0CD73AC-58B8-4405-9C5C-E48937936C94}" type="datetimeFigureOut">
              <a:rPr lang="en-AU" smtClean="0"/>
              <a:t>1/12/2021</a:t>
            </a:fld>
            <a:endParaRPr lang="en-AU"/>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CACDD28-A43C-4922-A6E3-BC6CA59E12AE}" type="slidenum">
              <a:rPr lang="en-AU" smtClean="0"/>
              <a:t>‹Nr.›</a:t>
            </a:fld>
            <a:endParaRPr lang="en-AU"/>
          </a:p>
        </p:txBody>
      </p:sp>
    </p:spTree>
    <p:custDataLst>
      <p:tags r:id="rId1"/>
    </p:custDataLst>
    <p:extLst>
      <p:ext uri="{BB962C8B-B14F-4D97-AF65-F5344CB8AC3E}">
        <p14:creationId xmlns:p14="http://schemas.microsoft.com/office/powerpoint/2010/main" val="3433910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4AC623-A38D-4257-BDCC-065C57B5D520}" type="datetimeFigureOut">
              <a:rPr lang="en-GB" smtClean="0"/>
              <a:pPr/>
              <a:t>01/12/2021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A0C53F3-68CF-4D64-A630-74B4F86A11B3}" type="slidenum">
              <a:rPr lang="en-GB" smtClean="0"/>
              <a:pPr/>
              <a:t>‹Nr.›</a:t>
            </a:fld>
            <a:endParaRPr lang="en-GB"/>
          </a:p>
        </p:txBody>
      </p:sp>
    </p:spTree>
    <p:extLst>
      <p:ext uri="{BB962C8B-B14F-4D97-AF65-F5344CB8AC3E}">
        <p14:creationId xmlns:p14="http://schemas.microsoft.com/office/powerpoint/2010/main" val="1683251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4AC623-A38D-4257-BDCC-065C57B5D520}" type="datetimeFigureOut">
              <a:rPr lang="en-GB" smtClean="0"/>
              <a:pPr/>
              <a:t>01/12/2021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A0C53F3-68CF-4D64-A630-74B4F86A11B3}" type="slidenum">
              <a:rPr lang="en-GB" smtClean="0"/>
              <a:pPr/>
              <a:t>‹Nr.›</a:t>
            </a:fld>
            <a:endParaRPr lang="en-GB"/>
          </a:p>
        </p:txBody>
      </p:sp>
    </p:spTree>
    <p:extLst>
      <p:ext uri="{BB962C8B-B14F-4D97-AF65-F5344CB8AC3E}">
        <p14:creationId xmlns:p14="http://schemas.microsoft.com/office/powerpoint/2010/main" val="212999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4AC623-A38D-4257-BDCC-065C57B5D520}" type="datetimeFigureOut">
              <a:rPr lang="en-GB" smtClean="0"/>
              <a:pPr/>
              <a:t>01/12/2021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A0C53F3-68CF-4D64-A630-74B4F86A11B3}" type="slidenum">
              <a:rPr lang="en-GB" smtClean="0"/>
              <a:pPr/>
              <a:t>‹Nr.›</a:t>
            </a:fld>
            <a:endParaRPr lang="en-GB"/>
          </a:p>
        </p:txBody>
      </p:sp>
    </p:spTree>
    <p:extLst>
      <p:ext uri="{BB962C8B-B14F-4D97-AF65-F5344CB8AC3E}">
        <p14:creationId xmlns:p14="http://schemas.microsoft.com/office/powerpoint/2010/main" val="2279362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4AC623-A38D-4257-BDCC-065C57B5D520}" type="datetimeFigureOut">
              <a:rPr lang="en-GB" smtClean="0"/>
              <a:pPr/>
              <a:t>01/12/2021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A0C53F3-68CF-4D64-A630-74B4F86A11B3}" type="slidenum">
              <a:rPr lang="en-GB" smtClean="0"/>
              <a:pPr/>
              <a:t>‹Nr.›</a:t>
            </a:fld>
            <a:endParaRPr lang="en-GB"/>
          </a:p>
        </p:txBody>
      </p:sp>
    </p:spTree>
    <p:extLst>
      <p:ext uri="{BB962C8B-B14F-4D97-AF65-F5344CB8AC3E}">
        <p14:creationId xmlns:p14="http://schemas.microsoft.com/office/powerpoint/2010/main" val="2474855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4AC623-A38D-4257-BDCC-065C57B5D520}" type="datetimeFigureOut">
              <a:rPr lang="en-GB" smtClean="0"/>
              <a:pPr/>
              <a:t>01/12/2021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A0C53F3-68CF-4D64-A630-74B4F86A11B3}" type="slidenum">
              <a:rPr lang="en-GB" smtClean="0"/>
              <a:pPr/>
              <a:t>‹Nr.›</a:t>
            </a:fld>
            <a:endParaRPr lang="en-GB"/>
          </a:p>
        </p:txBody>
      </p:sp>
    </p:spTree>
    <p:extLst>
      <p:ext uri="{BB962C8B-B14F-4D97-AF65-F5344CB8AC3E}">
        <p14:creationId xmlns:p14="http://schemas.microsoft.com/office/powerpoint/2010/main" val="1015876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4AC623-A38D-4257-BDCC-065C57B5D520}" type="datetimeFigureOut">
              <a:rPr lang="en-GB" smtClean="0"/>
              <a:pPr/>
              <a:t>01/12/2021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A0C53F3-68CF-4D64-A630-74B4F86A11B3}" type="slidenum">
              <a:rPr lang="en-GB" smtClean="0"/>
              <a:pPr/>
              <a:t>‹Nr.›</a:t>
            </a:fld>
            <a:endParaRPr lang="en-GB"/>
          </a:p>
        </p:txBody>
      </p:sp>
    </p:spTree>
    <p:extLst>
      <p:ext uri="{BB962C8B-B14F-4D97-AF65-F5344CB8AC3E}">
        <p14:creationId xmlns:p14="http://schemas.microsoft.com/office/powerpoint/2010/main" val="3854036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ags" Target="../tags/tag1.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AC623-A38D-4257-BDCC-065C57B5D520}" type="datetimeFigureOut">
              <a:rPr lang="en-GB" smtClean="0"/>
              <a:pPr/>
              <a:t>01/12/2021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0C53F3-68CF-4D64-A630-74B4F86A11B3}" type="slidenum">
              <a:rPr lang="en-GB" smtClean="0"/>
              <a:pPr/>
              <a:t>‹Nr.›</a:t>
            </a:fld>
            <a:endParaRPr lang="en-GB"/>
          </a:p>
        </p:txBody>
      </p:sp>
    </p:spTree>
    <p:extLst>
      <p:ext uri="{BB962C8B-B14F-4D97-AF65-F5344CB8AC3E}">
        <p14:creationId xmlns:p14="http://schemas.microsoft.com/office/powerpoint/2010/main" val="287438409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15AE95-A7A0-4A33-9D20-E3F47BBF56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710379-B764-4F86-A696-0BC42D5DCC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1A4C71-73EC-48D0-BD31-1407A174FE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6F0B9-0472-486F-8ECF-ABEAE8836258}" type="datetimeFigureOut">
              <a:rPr lang="en-US" smtClean="0"/>
              <a:t>12/1/2021</a:t>
            </a:fld>
            <a:endParaRPr lang="en-US"/>
          </a:p>
        </p:txBody>
      </p:sp>
      <p:sp>
        <p:nvSpPr>
          <p:cNvPr id="5" name="Footer Placeholder 4">
            <a:extLst>
              <a:ext uri="{FF2B5EF4-FFF2-40B4-BE49-F238E27FC236}">
                <a16:creationId xmlns:a16="http://schemas.microsoft.com/office/drawing/2014/main" id="{BEDDFC2F-AE20-4F72-B93E-FB4B0F7DE4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C7C731-C626-44C8-9B14-32A23FAA7D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7B6197-BEBA-47A5-BF4E-645421B82EC1}" type="slidenum">
              <a:rPr lang="en-US" smtClean="0"/>
              <a:t>‹Nr.›</a:t>
            </a:fld>
            <a:endParaRPr lang="en-US"/>
          </a:p>
        </p:txBody>
      </p:sp>
    </p:spTree>
    <p:extLst>
      <p:ext uri="{BB962C8B-B14F-4D97-AF65-F5344CB8AC3E}">
        <p14:creationId xmlns:p14="http://schemas.microsoft.com/office/powerpoint/2010/main" val="15189096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2051" name="Picture 3"/>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39349" y="4533269"/>
            <a:ext cx="11952651" cy="2324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3"/>
    </p:custDataLst>
    <p:extLst>
      <p:ext uri="{BB962C8B-B14F-4D97-AF65-F5344CB8AC3E}">
        <p14:creationId xmlns:p14="http://schemas.microsoft.com/office/powerpoint/2010/main" val="30454104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rgbClr val="7030A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png"/><Relationship Id="rId7" Type="http://schemas.openxmlformats.org/officeDocument/2006/relationships/diagramQuickStyle" Target="../diagrams/quickStyle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5.png"/><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png"/><Relationship Id="rId7" Type="http://schemas.openxmlformats.org/officeDocument/2006/relationships/diagramQuickStyle" Target="../diagrams/quickStyle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1.png"/><Relationship Id="rId4" Type="http://schemas.openxmlformats.org/officeDocument/2006/relationships/image" Target="../media/image5.png"/><Relationship Id="rId9" Type="http://schemas.microsoft.com/office/2007/relationships/diagramDrawing" Target="../diagrams/drawing3.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3.png"/><Relationship Id="rId7" Type="http://schemas.openxmlformats.org/officeDocument/2006/relationships/diagramQuickStyle" Target="../diagrams/quickStyle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12.png"/><Relationship Id="rId4" Type="http://schemas.openxmlformats.org/officeDocument/2006/relationships/image" Target="../media/image5.png"/><Relationship Id="rId9" Type="http://schemas.microsoft.com/office/2007/relationships/diagramDrawing" Target="../diagrams/drawing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3.png"/><Relationship Id="rId7" Type="http://schemas.openxmlformats.org/officeDocument/2006/relationships/diagramQuickStyle" Target="../diagrams/quickStyle5.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22.png"/><Relationship Id="rId4" Type="http://schemas.openxmlformats.org/officeDocument/2006/relationships/image" Target="../media/image5.png"/><Relationship Id="rId9" Type="http://schemas.microsoft.com/office/2007/relationships/diagramDrawing" Target="../diagrams/drawing5.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s://youtu.be/nI8ADw6D2U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3.png"/><Relationship Id="rId7" Type="http://schemas.openxmlformats.org/officeDocument/2006/relationships/diagramQuickStyle" Target="../diagrams/quickStyle6.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5.png"/><Relationship Id="rId9" Type="http://schemas.microsoft.com/office/2007/relationships/diagramDrawing" Target="../diagrams/drawing6.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AFA3D-9298-4662-AE80-1A1498F89246}"/>
              </a:ext>
            </a:extLst>
          </p:cNvPr>
          <p:cNvSpPr>
            <a:spLocks noGrp="1"/>
          </p:cNvSpPr>
          <p:nvPr>
            <p:ph type="ctrTitle"/>
          </p:nvPr>
        </p:nvSpPr>
        <p:spPr>
          <a:xfrm>
            <a:off x="370426" y="4917996"/>
            <a:ext cx="10923638" cy="858329"/>
          </a:xfrm>
        </p:spPr>
        <p:txBody>
          <a:bodyPr>
            <a:normAutofit/>
          </a:bodyPr>
          <a:lstStyle/>
          <a:p>
            <a:pPr algn="l"/>
            <a:r>
              <a:rPr lang="en-US" sz="3200" b="1" dirty="0">
                <a:solidFill>
                  <a:schemeClr val="tx1"/>
                </a:solidFill>
              </a:rPr>
              <a:t>Welcome to the workshop on Violence Prevention!</a:t>
            </a:r>
            <a:br>
              <a:rPr lang="en-US" sz="3200" b="1" dirty="0">
                <a:solidFill>
                  <a:schemeClr val="tx1"/>
                </a:solidFill>
              </a:rPr>
            </a:br>
            <a:endParaRPr lang="en-US" sz="1800" b="1" dirty="0">
              <a:solidFill>
                <a:schemeClr val="tx1"/>
              </a:solidFill>
            </a:endParaRPr>
          </a:p>
        </p:txBody>
      </p:sp>
      <p:pic>
        <p:nvPicPr>
          <p:cNvPr id="4" name="Picture 3" descr="A picture containing person, indoor, young, child&#10;&#10;Description automatically generated">
            <a:extLst>
              <a:ext uri="{FF2B5EF4-FFF2-40B4-BE49-F238E27FC236}">
                <a16:creationId xmlns:a16="http://schemas.microsoft.com/office/drawing/2014/main" id="{870873FD-D96F-4106-8FA3-DD5B80C5B60A}"/>
              </a:ext>
            </a:extLst>
          </p:cNvPr>
          <p:cNvPicPr>
            <a:picLocks noChangeAspect="1"/>
          </p:cNvPicPr>
          <p:nvPr/>
        </p:nvPicPr>
        <p:blipFill rotWithShape="1">
          <a:blip r:embed="rId3">
            <a:extLst>
              <a:ext uri="{28A0092B-C50C-407E-A947-70E740481C1C}">
                <a14:useLocalDpi xmlns:a14="http://schemas.microsoft.com/office/drawing/2010/main" val="0"/>
              </a:ext>
            </a:extLst>
          </a:blip>
          <a:srcRect l="282" r="4032"/>
          <a:stretch/>
        </p:blipFill>
        <p:spPr>
          <a:xfrm>
            <a:off x="20" y="10"/>
            <a:ext cx="6095974" cy="4252522"/>
          </a:xfrm>
          <a:prstGeom prst="rect">
            <a:avLst/>
          </a:prstGeom>
        </p:spPr>
      </p:pic>
      <p:pic>
        <p:nvPicPr>
          <p:cNvPr id="6" name="Picture 5">
            <a:extLst>
              <a:ext uri="{FF2B5EF4-FFF2-40B4-BE49-F238E27FC236}">
                <a16:creationId xmlns:a16="http://schemas.microsoft.com/office/drawing/2014/main" id="{C4C0E134-C620-4EC2-B835-8D46CD7F138F}"/>
              </a:ext>
            </a:extLst>
          </p:cNvPr>
          <p:cNvPicPr>
            <a:picLocks noChangeAspect="1"/>
          </p:cNvPicPr>
          <p:nvPr/>
        </p:nvPicPr>
        <p:blipFill rotWithShape="1">
          <a:blip r:embed="rId4"/>
          <a:srcRect l="3454" r="11245" b="-2"/>
          <a:stretch/>
        </p:blipFill>
        <p:spPr>
          <a:xfrm>
            <a:off x="9368103" y="291328"/>
            <a:ext cx="2148369" cy="1498929"/>
          </a:xfrm>
          <a:prstGeom prst="rect">
            <a:avLst/>
          </a:prstGeom>
        </p:spPr>
      </p:pic>
      <p:cxnSp>
        <p:nvCxnSpPr>
          <p:cNvPr id="36" name="Straight Connector 35">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8475AB2-7D66-4658-A207-8F1128E44B3E}"/>
              </a:ext>
            </a:extLst>
          </p:cNvPr>
          <p:cNvSpPr/>
          <p:nvPr/>
        </p:nvSpPr>
        <p:spPr>
          <a:xfrm>
            <a:off x="6888957" y="3676002"/>
            <a:ext cx="5303023" cy="461665"/>
          </a:xfrm>
          <a:prstGeom prst="rect">
            <a:avLst/>
          </a:prstGeom>
        </p:spPr>
        <p:txBody>
          <a:bodyPr wrap="square">
            <a:spAutoFit/>
          </a:bodyPr>
          <a:lstStyle/>
          <a:p>
            <a:pPr algn="r"/>
            <a:r>
              <a:rPr lang="en-US" sz="2400" dirty="0"/>
              <a:t>Virtual training, 1. – 3.December 2021</a:t>
            </a:r>
          </a:p>
        </p:txBody>
      </p:sp>
      <p:pic>
        <p:nvPicPr>
          <p:cNvPr id="7" name="Grafik 6">
            <a:extLst>
              <a:ext uri="{FF2B5EF4-FFF2-40B4-BE49-F238E27FC236}">
                <a16:creationId xmlns:a16="http://schemas.microsoft.com/office/drawing/2014/main" id="{02716E38-38AB-4574-B0AF-98986C05DC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6582" y="535163"/>
            <a:ext cx="2666851" cy="1153787"/>
          </a:xfrm>
          <a:prstGeom prst="rect">
            <a:avLst/>
          </a:prstGeom>
        </p:spPr>
      </p:pic>
      <p:sp>
        <p:nvSpPr>
          <p:cNvPr id="8" name="Textfeld 7">
            <a:extLst>
              <a:ext uri="{FF2B5EF4-FFF2-40B4-BE49-F238E27FC236}">
                <a16:creationId xmlns:a16="http://schemas.microsoft.com/office/drawing/2014/main" id="{66C9EC9A-1023-4E19-BD30-59B8EA997E0E}"/>
              </a:ext>
            </a:extLst>
          </p:cNvPr>
          <p:cNvSpPr txBox="1"/>
          <p:nvPr/>
        </p:nvSpPr>
        <p:spPr>
          <a:xfrm>
            <a:off x="6473877" y="2161189"/>
            <a:ext cx="5499381" cy="646331"/>
          </a:xfrm>
          <a:prstGeom prst="rect">
            <a:avLst/>
          </a:prstGeom>
          <a:noFill/>
        </p:spPr>
        <p:txBody>
          <a:bodyPr wrap="square" rtlCol="0">
            <a:spAutoFit/>
          </a:bodyPr>
          <a:lstStyle/>
          <a:p>
            <a:pPr algn="ctr"/>
            <a:r>
              <a:rPr lang="de-DE" dirty="0"/>
              <a:t>By </a:t>
            </a:r>
            <a:r>
              <a:rPr lang="de-DE" dirty="0" err="1"/>
              <a:t>the</a:t>
            </a:r>
            <a:r>
              <a:rPr lang="de-DE" dirty="0"/>
              <a:t> Global Child </a:t>
            </a:r>
            <a:r>
              <a:rPr lang="de-DE" dirty="0" err="1"/>
              <a:t>Protection</a:t>
            </a:r>
            <a:r>
              <a:rPr lang="de-DE" dirty="0"/>
              <a:t> Area </a:t>
            </a:r>
            <a:r>
              <a:rPr lang="de-DE" dirty="0" err="1"/>
              <a:t>of</a:t>
            </a:r>
            <a:r>
              <a:rPr lang="de-DE" dirty="0"/>
              <a:t> </a:t>
            </a:r>
            <a:r>
              <a:rPr lang="de-DE" dirty="0" err="1"/>
              <a:t>Responsibility</a:t>
            </a:r>
            <a:r>
              <a:rPr lang="de-DE" dirty="0"/>
              <a:t> </a:t>
            </a:r>
          </a:p>
          <a:p>
            <a:pPr algn="ctr"/>
            <a:r>
              <a:rPr lang="de-DE" dirty="0"/>
              <a:t>in </a:t>
            </a:r>
            <a:r>
              <a:rPr lang="de-DE" dirty="0" err="1"/>
              <a:t>partnership</a:t>
            </a:r>
            <a:r>
              <a:rPr lang="de-DE" dirty="0"/>
              <a:t> </a:t>
            </a:r>
            <a:r>
              <a:rPr lang="de-DE" dirty="0" err="1"/>
              <a:t>with</a:t>
            </a:r>
            <a:r>
              <a:rPr lang="de-DE" dirty="0"/>
              <a:t> World Vision</a:t>
            </a:r>
          </a:p>
        </p:txBody>
      </p:sp>
      <p:pic>
        <p:nvPicPr>
          <p:cNvPr id="11" name="Grafik 10">
            <a:extLst>
              <a:ext uri="{FF2B5EF4-FFF2-40B4-BE49-F238E27FC236}">
                <a16:creationId xmlns:a16="http://schemas.microsoft.com/office/drawing/2014/main" id="{17AD887A-0327-4DD4-8A93-8571DC167FAF}"/>
              </a:ext>
            </a:extLst>
          </p:cNvPr>
          <p:cNvPicPr>
            <a:picLocks noChangeAspect="1"/>
          </p:cNvPicPr>
          <p:nvPr/>
        </p:nvPicPr>
        <p:blipFill>
          <a:blip r:embed="rId6"/>
          <a:stretch>
            <a:fillRect/>
          </a:stretch>
        </p:blipFill>
        <p:spPr>
          <a:xfrm>
            <a:off x="4625786" y="5464509"/>
            <a:ext cx="2641009" cy="858328"/>
          </a:xfrm>
          <a:prstGeom prst="rect">
            <a:avLst/>
          </a:prstGeom>
        </p:spPr>
      </p:pic>
    </p:spTree>
    <p:extLst>
      <p:ext uri="{BB962C8B-B14F-4D97-AF65-F5344CB8AC3E}">
        <p14:creationId xmlns:p14="http://schemas.microsoft.com/office/powerpoint/2010/main" val="3867092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701850" y="194249"/>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Theory of Change</a:t>
            </a: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2">
            <a:extLst>
              <a:ext uri="{FF2B5EF4-FFF2-40B4-BE49-F238E27FC236}">
                <a16:creationId xmlns:a16="http://schemas.microsoft.com/office/drawing/2014/main" id="{A2325B29-696C-4CD0-AADB-128B571B9034}"/>
              </a:ext>
            </a:extLst>
          </p:cNvPr>
          <p:cNvSpPr/>
          <p:nvPr/>
        </p:nvSpPr>
        <p:spPr>
          <a:xfrm>
            <a:off x="568500" y="1367412"/>
            <a:ext cx="2574750" cy="4632037"/>
          </a:xfrm>
          <a:prstGeom prst="rect">
            <a:avLst/>
          </a:prstGeom>
          <a:solidFill>
            <a:schemeClr val="accent6">
              <a:lumMod val="20000"/>
              <a:lumOff val="80000"/>
            </a:schemeClr>
          </a:solidFill>
        </p:spPr>
        <p:txBody>
          <a:bodyPr wrap="square">
            <a:spAutoFit/>
          </a:bodyPr>
          <a:lstStyle/>
          <a:p>
            <a:pPr>
              <a:spcAft>
                <a:spcPts val="600"/>
              </a:spcAft>
              <a:buClr>
                <a:schemeClr val="tx2">
                  <a:lumMod val="75000"/>
                </a:schemeClr>
              </a:buClr>
            </a:pPr>
            <a:r>
              <a:rPr lang="en-US" sz="2000" b="1" dirty="0">
                <a:solidFill>
                  <a:schemeClr val="bg1"/>
                </a:solidFill>
              </a:rPr>
              <a:t>Common Components</a:t>
            </a:r>
          </a:p>
          <a:p>
            <a:pPr marL="342900" indent="-342900">
              <a:spcAft>
                <a:spcPts val="600"/>
              </a:spcAft>
              <a:buClr>
                <a:schemeClr val="tx2">
                  <a:lumMod val="75000"/>
                </a:schemeClr>
              </a:buClr>
              <a:buFont typeface="Courier New" panose="02070309020205020404" pitchFamily="49" charset="0"/>
              <a:buChar char="o"/>
            </a:pPr>
            <a:r>
              <a:rPr lang="en-US" sz="2000" dirty="0">
                <a:solidFill>
                  <a:schemeClr val="bg1"/>
                </a:solidFill>
              </a:rPr>
              <a:t>Role-plays</a:t>
            </a:r>
          </a:p>
          <a:p>
            <a:pPr marL="342900" indent="-342900">
              <a:spcAft>
                <a:spcPts val="600"/>
              </a:spcAft>
              <a:buClr>
                <a:schemeClr val="tx2">
                  <a:lumMod val="75000"/>
                </a:schemeClr>
              </a:buClr>
              <a:buFont typeface="Courier New" panose="02070309020205020404" pitchFamily="49" charset="0"/>
              <a:buChar char="o"/>
            </a:pPr>
            <a:r>
              <a:rPr lang="en-US" sz="2000" dirty="0">
                <a:solidFill>
                  <a:schemeClr val="bg1"/>
                </a:solidFill>
              </a:rPr>
              <a:t>Facilitator empathy </a:t>
            </a:r>
          </a:p>
          <a:p>
            <a:pPr marL="342900" indent="-342900">
              <a:spcAft>
                <a:spcPts val="600"/>
              </a:spcAft>
              <a:buClr>
                <a:schemeClr val="tx2">
                  <a:lumMod val="75000"/>
                </a:schemeClr>
              </a:buClr>
              <a:buFont typeface="Courier New" panose="02070309020205020404" pitchFamily="49" charset="0"/>
              <a:buChar char="o"/>
            </a:pPr>
            <a:r>
              <a:rPr lang="en-US" sz="2000" dirty="0">
                <a:solidFill>
                  <a:schemeClr val="bg1"/>
                </a:solidFill>
              </a:rPr>
              <a:t>Modelling parenting</a:t>
            </a:r>
          </a:p>
          <a:p>
            <a:pPr marL="342900" indent="-342900">
              <a:spcAft>
                <a:spcPts val="600"/>
              </a:spcAft>
              <a:buClr>
                <a:schemeClr val="tx2">
                  <a:lumMod val="75000"/>
                </a:schemeClr>
              </a:buClr>
              <a:buFont typeface="Courier New" panose="02070309020205020404" pitchFamily="49" charset="0"/>
              <a:buChar char="o"/>
            </a:pPr>
            <a:r>
              <a:rPr lang="en-US" sz="2000" dirty="0">
                <a:solidFill>
                  <a:schemeClr val="bg1"/>
                </a:solidFill>
              </a:rPr>
              <a:t>Participatory, non-didactic learning</a:t>
            </a:r>
          </a:p>
          <a:p>
            <a:pPr marL="342900" indent="-342900">
              <a:spcAft>
                <a:spcPts val="600"/>
              </a:spcAft>
              <a:buClr>
                <a:schemeClr val="tx2">
                  <a:lumMod val="75000"/>
                </a:schemeClr>
              </a:buClr>
              <a:buFont typeface="Courier New" panose="02070309020205020404" pitchFamily="49" charset="0"/>
              <a:buChar char="o"/>
            </a:pPr>
            <a:r>
              <a:rPr lang="en-US" sz="2000" dirty="0">
                <a:solidFill>
                  <a:schemeClr val="bg1"/>
                </a:solidFill>
              </a:rPr>
              <a:t>Group discussions &amp; problem solving</a:t>
            </a:r>
          </a:p>
          <a:p>
            <a:pPr marL="342900" indent="-342900">
              <a:spcAft>
                <a:spcPts val="600"/>
              </a:spcAft>
              <a:buClr>
                <a:schemeClr val="tx2">
                  <a:lumMod val="75000"/>
                </a:schemeClr>
              </a:buClr>
              <a:buFont typeface="Courier New" panose="02070309020205020404" pitchFamily="49" charset="0"/>
              <a:buChar char="o"/>
            </a:pPr>
            <a:r>
              <a:rPr lang="en-US" sz="2000" dirty="0">
                <a:solidFill>
                  <a:schemeClr val="bg1"/>
                </a:solidFill>
              </a:rPr>
              <a:t>Supportive materials (e.g., audio-visual)</a:t>
            </a:r>
          </a:p>
          <a:p>
            <a:pPr marL="342900" indent="-342900">
              <a:spcAft>
                <a:spcPts val="600"/>
              </a:spcAft>
              <a:buClr>
                <a:schemeClr val="tx2">
                  <a:lumMod val="75000"/>
                </a:schemeClr>
              </a:buClr>
              <a:buFont typeface="Courier New" panose="02070309020205020404" pitchFamily="49" charset="0"/>
              <a:buChar char="o"/>
            </a:pPr>
            <a:r>
              <a:rPr lang="en-US" sz="2000" dirty="0">
                <a:solidFill>
                  <a:schemeClr val="bg1"/>
                </a:solidFill>
              </a:rPr>
              <a:t>Peer support</a:t>
            </a:r>
          </a:p>
        </p:txBody>
      </p:sp>
      <p:sp>
        <p:nvSpPr>
          <p:cNvPr id="9" name="Rectangle 2">
            <a:extLst>
              <a:ext uri="{FF2B5EF4-FFF2-40B4-BE49-F238E27FC236}">
                <a16:creationId xmlns:a16="http://schemas.microsoft.com/office/drawing/2014/main" id="{D0D6A450-4614-443E-92C2-2BB5DF88D398}"/>
              </a:ext>
            </a:extLst>
          </p:cNvPr>
          <p:cNvSpPr/>
          <p:nvPr/>
        </p:nvSpPr>
        <p:spPr>
          <a:xfrm>
            <a:off x="3360825" y="1367412"/>
            <a:ext cx="2574750" cy="5016758"/>
          </a:xfrm>
          <a:prstGeom prst="rect">
            <a:avLst/>
          </a:prstGeom>
          <a:solidFill>
            <a:schemeClr val="accent5">
              <a:lumMod val="20000"/>
              <a:lumOff val="80000"/>
            </a:schemeClr>
          </a:solidFill>
        </p:spPr>
        <p:txBody>
          <a:bodyPr wrap="square">
            <a:spAutoFit/>
          </a:bodyPr>
          <a:lstStyle/>
          <a:p>
            <a:pPr>
              <a:spcAft>
                <a:spcPts val="600"/>
              </a:spcAft>
              <a:buClr>
                <a:schemeClr val="tx2">
                  <a:lumMod val="75000"/>
                </a:schemeClr>
              </a:buClr>
            </a:pPr>
            <a:r>
              <a:rPr lang="en-US" sz="2000" b="1" dirty="0">
                <a:solidFill>
                  <a:schemeClr val="bg1"/>
                </a:solidFill>
              </a:rPr>
              <a:t>Parenting Skills</a:t>
            </a:r>
          </a:p>
          <a:p>
            <a:pPr marL="342900" indent="-342900">
              <a:spcAft>
                <a:spcPts val="600"/>
              </a:spcAft>
              <a:buClr>
                <a:schemeClr val="tx2">
                  <a:lumMod val="75000"/>
                </a:schemeClr>
              </a:buClr>
              <a:buFont typeface="Courier New" panose="02070309020205020404" pitchFamily="49" charset="0"/>
              <a:buChar char="o"/>
            </a:pPr>
            <a:r>
              <a:rPr lang="en-US" sz="2000" dirty="0">
                <a:solidFill>
                  <a:schemeClr val="bg1"/>
                </a:solidFill>
              </a:rPr>
              <a:t>Quality time together</a:t>
            </a:r>
          </a:p>
          <a:p>
            <a:pPr marL="342900" indent="-342900">
              <a:spcAft>
                <a:spcPts val="600"/>
              </a:spcAft>
              <a:buClr>
                <a:schemeClr val="tx2">
                  <a:lumMod val="75000"/>
                </a:schemeClr>
              </a:buClr>
              <a:buFont typeface="Courier New" panose="02070309020205020404" pitchFamily="49" charset="0"/>
              <a:buChar char="o"/>
            </a:pPr>
            <a:r>
              <a:rPr lang="en-US" sz="2000" dirty="0">
                <a:solidFill>
                  <a:schemeClr val="bg1"/>
                </a:solidFill>
              </a:rPr>
              <a:t>Child-directed play</a:t>
            </a:r>
          </a:p>
          <a:p>
            <a:pPr marL="342900" indent="-342900">
              <a:spcAft>
                <a:spcPts val="600"/>
              </a:spcAft>
              <a:buClr>
                <a:schemeClr val="tx2">
                  <a:lumMod val="75000"/>
                </a:schemeClr>
              </a:buClr>
              <a:buFont typeface="Courier New" panose="02070309020205020404" pitchFamily="49" charset="0"/>
              <a:buChar char="o"/>
            </a:pPr>
            <a:r>
              <a:rPr lang="en-US" sz="2000" dirty="0">
                <a:solidFill>
                  <a:schemeClr val="bg1"/>
                </a:solidFill>
              </a:rPr>
              <a:t>Socio-emotional regulation</a:t>
            </a:r>
          </a:p>
          <a:p>
            <a:pPr marL="342900" indent="-342900">
              <a:spcAft>
                <a:spcPts val="600"/>
              </a:spcAft>
              <a:buClr>
                <a:schemeClr val="tx2">
                  <a:lumMod val="75000"/>
                </a:schemeClr>
              </a:buClr>
              <a:buFont typeface="Courier New" panose="02070309020205020404" pitchFamily="49" charset="0"/>
              <a:buChar char="o"/>
            </a:pPr>
            <a:r>
              <a:rPr lang="en-US" sz="2000" dirty="0">
                <a:solidFill>
                  <a:schemeClr val="bg1"/>
                </a:solidFill>
              </a:rPr>
              <a:t>Positive reinforcement</a:t>
            </a:r>
          </a:p>
          <a:p>
            <a:pPr marL="342900" indent="-342900">
              <a:spcAft>
                <a:spcPts val="600"/>
              </a:spcAft>
              <a:buClr>
                <a:schemeClr val="tx2">
                  <a:lumMod val="75000"/>
                </a:schemeClr>
              </a:buClr>
              <a:buFont typeface="Courier New" panose="02070309020205020404" pitchFamily="49" charset="0"/>
              <a:buChar char="o"/>
            </a:pPr>
            <a:r>
              <a:rPr lang="en-US" sz="2000" dirty="0">
                <a:solidFill>
                  <a:schemeClr val="bg1"/>
                </a:solidFill>
              </a:rPr>
              <a:t>Giving instructions</a:t>
            </a:r>
          </a:p>
          <a:p>
            <a:pPr marL="342900" indent="-342900">
              <a:spcAft>
                <a:spcPts val="600"/>
              </a:spcAft>
              <a:buClr>
                <a:schemeClr val="tx2">
                  <a:lumMod val="75000"/>
                </a:schemeClr>
              </a:buClr>
              <a:buFont typeface="Courier New" panose="02070309020205020404" pitchFamily="49" charset="0"/>
              <a:buChar char="o"/>
            </a:pPr>
            <a:r>
              <a:rPr lang="en-US" sz="2000" dirty="0">
                <a:solidFill>
                  <a:schemeClr val="bg1"/>
                </a:solidFill>
              </a:rPr>
              <a:t>Limit setting, rules, monitoring</a:t>
            </a:r>
          </a:p>
          <a:p>
            <a:pPr marL="342900" indent="-342900">
              <a:spcAft>
                <a:spcPts val="600"/>
              </a:spcAft>
              <a:buClr>
                <a:schemeClr val="tx2">
                  <a:lumMod val="75000"/>
                </a:schemeClr>
              </a:buClr>
              <a:buFont typeface="Courier New" panose="02070309020205020404" pitchFamily="49" charset="0"/>
              <a:buChar char="o"/>
            </a:pPr>
            <a:r>
              <a:rPr lang="en-US" sz="2000" dirty="0">
                <a:solidFill>
                  <a:schemeClr val="bg1"/>
                </a:solidFill>
              </a:rPr>
              <a:t>Nonviolent discipline</a:t>
            </a:r>
          </a:p>
          <a:p>
            <a:pPr marL="342900" indent="-342900">
              <a:spcAft>
                <a:spcPts val="600"/>
              </a:spcAft>
              <a:buClr>
                <a:schemeClr val="tx2">
                  <a:lumMod val="75000"/>
                </a:schemeClr>
              </a:buClr>
              <a:buFont typeface="Courier New" panose="02070309020205020404" pitchFamily="49" charset="0"/>
              <a:buChar char="o"/>
            </a:pPr>
            <a:r>
              <a:rPr lang="en-US" sz="2000" dirty="0">
                <a:solidFill>
                  <a:schemeClr val="bg1"/>
                </a:solidFill>
              </a:rPr>
              <a:t>Stress reduction</a:t>
            </a:r>
          </a:p>
        </p:txBody>
      </p:sp>
      <p:sp>
        <p:nvSpPr>
          <p:cNvPr id="11" name="Rectangle 2">
            <a:extLst>
              <a:ext uri="{FF2B5EF4-FFF2-40B4-BE49-F238E27FC236}">
                <a16:creationId xmlns:a16="http://schemas.microsoft.com/office/drawing/2014/main" id="{960A10CF-69CD-4F2A-B202-0DE7A6CBE3E2}"/>
              </a:ext>
            </a:extLst>
          </p:cNvPr>
          <p:cNvSpPr/>
          <p:nvPr/>
        </p:nvSpPr>
        <p:spPr>
          <a:xfrm>
            <a:off x="6153150" y="1367412"/>
            <a:ext cx="2574750" cy="4862870"/>
          </a:xfrm>
          <a:prstGeom prst="rect">
            <a:avLst/>
          </a:prstGeom>
          <a:solidFill>
            <a:schemeClr val="accent4">
              <a:lumMod val="20000"/>
              <a:lumOff val="80000"/>
            </a:schemeClr>
          </a:solidFill>
        </p:spPr>
        <p:txBody>
          <a:bodyPr wrap="square">
            <a:spAutoFit/>
          </a:bodyPr>
          <a:lstStyle/>
          <a:p>
            <a:pPr>
              <a:spcAft>
                <a:spcPts val="600"/>
              </a:spcAft>
              <a:buClr>
                <a:schemeClr val="tx2">
                  <a:lumMod val="75000"/>
                </a:schemeClr>
              </a:buClr>
            </a:pPr>
            <a:r>
              <a:rPr lang="en-US" sz="2000" b="1" dirty="0">
                <a:solidFill>
                  <a:schemeClr val="bg1"/>
                </a:solidFill>
              </a:rPr>
              <a:t>Parenting Outcomes</a:t>
            </a:r>
          </a:p>
          <a:p>
            <a:pPr marL="342900" indent="-342900">
              <a:spcAft>
                <a:spcPts val="600"/>
              </a:spcAft>
              <a:buClr>
                <a:schemeClr val="tx2">
                  <a:lumMod val="75000"/>
                </a:schemeClr>
              </a:buClr>
              <a:buFont typeface="Courier New" panose="02070309020205020404" pitchFamily="49" charset="0"/>
              <a:buChar char="o"/>
            </a:pPr>
            <a:r>
              <a:rPr lang="en-US" sz="2000" dirty="0">
                <a:solidFill>
                  <a:schemeClr val="bg1"/>
                </a:solidFill>
              </a:rPr>
              <a:t>Reduced harsh parenting</a:t>
            </a:r>
          </a:p>
          <a:p>
            <a:pPr marL="342900" indent="-342900">
              <a:spcAft>
                <a:spcPts val="600"/>
              </a:spcAft>
              <a:buClr>
                <a:schemeClr val="tx2">
                  <a:lumMod val="75000"/>
                </a:schemeClr>
              </a:buClr>
              <a:buFont typeface="Courier New" panose="02070309020205020404" pitchFamily="49" charset="0"/>
              <a:buChar char="o"/>
            </a:pPr>
            <a:r>
              <a:rPr lang="en-US" sz="2000" dirty="0">
                <a:solidFill>
                  <a:schemeClr val="bg1"/>
                </a:solidFill>
              </a:rPr>
              <a:t>Increased parental confidence</a:t>
            </a:r>
          </a:p>
          <a:p>
            <a:pPr marL="342900" indent="-342900">
              <a:spcAft>
                <a:spcPts val="600"/>
              </a:spcAft>
              <a:buClr>
                <a:schemeClr val="tx2">
                  <a:lumMod val="75000"/>
                </a:schemeClr>
              </a:buClr>
              <a:buFont typeface="Courier New" panose="02070309020205020404" pitchFamily="49" charset="0"/>
              <a:buChar char="o"/>
            </a:pPr>
            <a:r>
              <a:rPr lang="en-US" sz="2000" dirty="0">
                <a:solidFill>
                  <a:schemeClr val="bg1"/>
                </a:solidFill>
              </a:rPr>
              <a:t>Increased positive parenting skills</a:t>
            </a:r>
          </a:p>
          <a:p>
            <a:pPr marL="342900" indent="-342900">
              <a:spcAft>
                <a:spcPts val="600"/>
              </a:spcAft>
              <a:buClr>
                <a:schemeClr val="tx2">
                  <a:lumMod val="75000"/>
                </a:schemeClr>
              </a:buClr>
              <a:buFont typeface="Courier New" panose="02070309020205020404" pitchFamily="49" charset="0"/>
              <a:buChar char="o"/>
            </a:pPr>
            <a:r>
              <a:rPr lang="en-US" sz="2000" dirty="0">
                <a:solidFill>
                  <a:schemeClr val="bg1"/>
                </a:solidFill>
              </a:rPr>
              <a:t>Improved monitoring &amp; supervision</a:t>
            </a:r>
          </a:p>
          <a:p>
            <a:pPr marL="342900" indent="-342900">
              <a:spcAft>
                <a:spcPts val="600"/>
              </a:spcAft>
              <a:buClr>
                <a:schemeClr val="tx2">
                  <a:lumMod val="75000"/>
                </a:schemeClr>
              </a:buClr>
              <a:buFont typeface="Courier New" panose="02070309020205020404" pitchFamily="49" charset="0"/>
              <a:buChar char="o"/>
            </a:pPr>
            <a:r>
              <a:rPr lang="en-US" sz="2000" dirty="0">
                <a:solidFill>
                  <a:schemeClr val="bg1"/>
                </a:solidFill>
              </a:rPr>
              <a:t>Reduced support for corporal punishment</a:t>
            </a:r>
          </a:p>
          <a:p>
            <a:pPr>
              <a:spcAft>
                <a:spcPts val="600"/>
              </a:spcAft>
              <a:buClr>
                <a:schemeClr val="tx2">
                  <a:lumMod val="75000"/>
                </a:schemeClr>
              </a:buClr>
            </a:pPr>
            <a:endParaRPr lang="en-US" sz="2000" dirty="0">
              <a:solidFill>
                <a:schemeClr val="bg1"/>
              </a:solidFill>
            </a:endParaRPr>
          </a:p>
        </p:txBody>
      </p:sp>
      <p:sp>
        <p:nvSpPr>
          <p:cNvPr id="13" name="Rectangle 2">
            <a:extLst>
              <a:ext uri="{FF2B5EF4-FFF2-40B4-BE49-F238E27FC236}">
                <a16:creationId xmlns:a16="http://schemas.microsoft.com/office/drawing/2014/main" id="{1B38E48B-84C8-4758-9020-11D4492CA775}"/>
              </a:ext>
            </a:extLst>
          </p:cNvPr>
          <p:cNvSpPr/>
          <p:nvPr/>
        </p:nvSpPr>
        <p:spPr>
          <a:xfrm>
            <a:off x="9288375" y="1367411"/>
            <a:ext cx="2574750" cy="2092881"/>
          </a:xfrm>
          <a:prstGeom prst="rect">
            <a:avLst/>
          </a:prstGeom>
          <a:solidFill>
            <a:schemeClr val="accent3">
              <a:lumMod val="20000"/>
              <a:lumOff val="80000"/>
            </a:schemeClr>
          </a:solidFill>
        </p:spPr>
        <p:txBody>
          <a:bodyPr wrap="square">
            <a:spAutoFit/>
          </a:bodyPr>
          <a:lstStyle/>
          <a:p>
            <a:pPr>
              <a:spcAft>
                <a:spcPts val="600"/>
              </a:spcAft>
              <a:buClr>
                <a:schemeClr val="tx2">
                  <a:lumMod val="75000"/>
                </a:schemeClr>
              </a:buClr>
            </a:pPr>
            <a:r>
              <a:rPr lang="en-US" sz="2000" b="1" dirty="0">
                <a:solidFill>
                  <a:schemeClr val="bg1"/>
                </a:solidFill>
              </a:rPr>
              <a:t>Adult Outcomes</a:t>
            </a:r>
          </a:p>
          <a:p>
            <a:pPr marL="342900" indent="-342900">
              <a:spcAft>
                <a:spcPts val="600"/>
              </a:spcAft>
              <a:buClr>
                <a:schemeClr val="tx2">
                  <a:lumMod val="75000"/>
                </a:schemeClr>
              </a:buClr>
              <a:buFont typeface="Courier New" panose="02070309020205020404" pitchFamily="49" charset="0"/>
              <a:buChar char="o"/>
            </a:pPr>
            <a:r>
              <a:rPr lang="en-US" sz="2000" dirty="0">
                <a:solidFill>
                  <a:schemeClr val="bg1"/>
                </a:solidFill>
              </a:rPr>
              <a:t>Reduced mental health problems</a:t>
            </a:r>
          </a:p>
          <a:p>
            <a:pPr marL="342900" indent="-342900">
              <a:spcAft>
                <a:spcPts val="600"/>
              </a:spcAft>
              <a:buClr>
                <a:schemeClr val="tx2">
                  <a:lumMod val="75000"/>
                </a:schemeClr>
              </a:buClr>
              <a:buFont typeface="Courier New" panose="02070309020205020404" pitchFamily="49" charset="0"/>
              <a:buChar char="o"/>
            </a:pPr>
            <a:r>
              <a:rPr lang="en-US" sz="2000" dirty="0">
                <a:solidFill>
                  <a:schemeClr val="bg1"/>
                </a:solidFill>
              </a:rPr>
              <a:t>Reduced intimate partner violence and coercion</a:t>
            </a:r>
          </a:p>
        </p:txBody>
      </p:sp>
      <p:sp>
        <p:nvSpPr>
          <p:cNvPr id="14" name="Rectangle 2">
            <a:extLst>
              <a:ext uri="{FF2B5EF4-FFF2-40B4-BE49-F238E27FC236}">
                <a16:creationId xmlns:a16="http://schemas.microsoft.com/office/drawing/2014/main" id="{15654306-D689-4212-8C53-23C8F76562C1}"/>
              </a:ext>
            </a:extLst>
          </p:cNvPr>
          <p:cNvSpPr/>
          <p:nvPr/>
        </p:nvSpPr>
        <p:spPr>
          <a:xfrm>
            <a:off x="9288375" y="3771557"/>
            <a:ext cx="2574750" cy="2785378"/>
          </a:xfrm>
          <a:prstGeom prst="rect">
            <a:avLst/>
          </a:prstGeom>
          <a:solidFill>
            <a:schemeClr val="accent3">
              <a:lumMod val="20000"/>
              <a:lumOff val="80000"/>
            </a:schemeClr>
          </a:solidFill>
        </p:spPr>
        <p:txBody>
          <a:bodyPr wrap="square">
            <a:spAutoFit/>
          </a:bodyPr>
          <a:lstStyle/>
          <a:p>
            <a:pPr>
              <a:spcAft>
                <a:spcPts val="600"/>
              </a:spcAft>
              <a:buClr>
                <a:schemeClr val="tx2">
                  <a:lumMod val="75000"/>
                </a:schemeClr>
              </a:buClr>
            </a:pPr>
            <a:r>
              <a:rPr lang="en-US" sz="2000" b="1" dirty="0">
                <a:solidFill>
                  <a:schemeClr val="bg1"/>
                </a:solidFill>
              </a:rPr>
              <a:t>Child Outcomes</a:t>
            </a:r>
          </a:p>
          <a:p>
            <a:pPr marL="342900" indent="-342900">
              <a:spcAft>
                <a:spcPts val="600"/>
              </a:spcAft>
              <a:buClr>
                <a:schemeClr val="tx2">
                  <a:lumMod val="75000"/>
                </a:schemeClr>
              </a:buClr>
              <a:buFont typeface="Courier New" panose="02070309020205020404" pitchFamily="49" charset="0"/>
              <a:buChar char="o"/>
            </a:pPr>
            <a:r>
              <a:rPr lang="en-US" sz="2000" dirty="0">
                <a:solidFill>
                  <a:schemeClr val="bg1"/>
                </a:solidFill>
              </a:rPr>
              <a:t>Reduced child behavior problems</a:t>
            </a:r>
          </a:p>
          <a:p>
            <a:pPr marL="342900" indent="-342900">
              <a:spcAft>
                <a:spcPts val="600"/>
              </a:spcAft>
              <a:buClr>
                <a:schemeClr val="tx2">
                  <a:lumMod val="75000"/>
                </a:schemeClr>
              </a:buClr>
              <a:buFont typeface="Courier New" panose="02070309020205020404" pitchFamily="49" charset="0"/>
              <a:buChar char="o"/>
            </a:pPr>
            <a:r>
              <a:rPr lang="en-US" sz="2000" dirty="0">
                <a:solidFill>
                  <a:schemeClr val="bg1"/>
                </a:solidFill>
              </a:rPr>
              <a:t>Improved socio-emotional regulation</a:t>
            </a:r>
          </a:p>
          <a:p>
            <a:pPr marL="342900" indent="-342900">
              <a:spcAft>
                <a:spcPts val="600"/>
              </a:spcAft>
              <a:buClr>
                <a:schemeClr val="tx2">
                  <a:lumMod val="75000"/>
                </a:schemeClr>
              </a:buClr>
              <a:buFont typeface="Courier New" panose="02070309020205020404" pitchFamily="49" charset="0"/>
              <a:buChar char="o"/>
            </a:pPr>
            <a:r>
              <a:rPr lang="en-US" sz="2000" dirty="0">
                <a:solidFill>
                  <a:schemeClr val="bg1"/>
                </a:solidFill>
              </a:rPr>
              <a:t>Improved child development</a:t>
            </a:r>
          </a:p>
        </p:txBody>
      </p:sp>
      <p:sp>
        <p:nvSpPr>
          <p:cNvPr id="15" name="Pfeil: nach rechts 14">
            <a:extLst>
              <a:ext uri="{FF2B5EF4-FFF2-40B4-BE49-F238E27FC236}">
                <a16:creationId xmlns:a16="http://schemas.microsoft.com/office/drawing/2014/main" id="{6BF56284-0A61-4AB5-8AAA-5AAE535CDBF4}"/>
              </a:ext>
            </a:extLst>
          </p:cNvPr>
          <p:cNvSpPr/>
          <p:nvPr/>
        </p:nvSpPr>
        <p:spPr>
          <a:xfrm rot="17989934">
            <a:off x="8457305" y="2745326"/>
            <a:ext cx="1078541" cy="2077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Pfeil: nach rechts 16">
            <a:extLst>
              <a:ext uri="{FF2B5EF4-FFF2-40B4-BE49-F238E27FC236}">
                <a16:creationId xmlns:a16="http://schemas.microsoft.com/office/drawing/2014/main" id="{44D1395B-EB63-42B9-955B-F23E285EE600}"/>
              </a:ext>
            </a:extLst>
          </p:cNvPr>
          <p:cNvSpPr/>
          <p:nvPr/>
        </p:nvSpPr>
        <p:spPr>
          <a:xfrm rot="4008143">
            <a:off x="8299587" y="4035402"/>
            <a:ext cx="1417101" cy="1946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Pfeil: nach oben und unten 18">
            <a:extLst>
              <a:ext uri="{FF2B5EF4-FFF2-40B4-BE49-F238E27FC236}">
                <a16:creationId xmlns:a16="http://schemas.microsoft.com/office/drawing/2014/main" id="{FCFE7376-C48D-472E-9A57-404BC74A944B}"/>
              </a:ext>
            </a:extLst>
          </p:cNvPr>
          <p:cNvSpPr/>
          <p:nvPr/>
        </p:nvSpPr>
        <p:spPr>
          <a:xfrm>
            <a:off x="11212964" y="3330261"/>
            <a:ext cx="295704" cy="55245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39160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11" grpId="0" animBg="1"/>
      <p:bldP spid="13" grpId="0" animBg="1"/>
      <p:bldP spid="14" grpId="0" animBg="1"/>
      <p:bldP spid="15" grpId="0" animBg="1"/>
      <p:bldP spid="17"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701850" y="194249"/>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Indicators</a:t>
            </a: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74836E74-D2C1-40D0-B55A-632BEA699382}"/>
              </a:ext>
            </a:extLst>
          </p:cNvPr>
          <p:cNvPicPr>
            <a:picLocks noChangeAspect="1"/>
          </p:cNvPicPr>
          <p:nvPr/>
        </p:nvPicPr>
        <p:blipFill>
          <a:blip r:embed="rId4"/>
          <a:stretch>
            <a:fillRect/>
          </a:stretch>
        </p:blipFill>
        <p:spPr>
          <a:xfrm>
            <a:off x="10490560" y="6223334"/>
            <a:ext cx="1701440" cy="552968"/>
          </a:xfrm>
          <a:prstGeom prst="rect">
            <a:avLst/>
          </a:prstGeom>
        </p:spPr>
      </p:pic>
      <p:graphicFrame>
        <p:nvGraphicFramePr>
          <p:cNvPr id="3" name="Diagramm 2">
            <a:extLst>
              <a:ext uri="{FF2B5EF4-FFF2-40B4-BE49-F238E27FC236}">
                <a16:creationId xmlns:a16="http://schemas.microsoft.com/office/drawing/2014/main" id="{D91D3803-C9C7-4E62-B481-5CC3CB13AD5A}"/>
              </a:ext>
            </a:extLst>
          </p:cNvPr>
          <p:cNvGraphicFramePr/>
          <p:nvPr/>
        </p:nvGraphicFramePr>
        <p:xfrm>
          <a:off x="2032000" y="1249686"/>
          <a:ext cx="7274560" cy="48886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69165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74836E74-D2C1-40D0-B55A-632BEA699382}"/>
              </a:ext>
            </a:extLst>
          </p:cNvPr>
          <p:cNvPicPr>
            <a:picLocks noChangeAspect="1"/>
          </p:cNvPicPr>
          <p:nvPr/>
        </p:nvPicPr>
        <p:blipFill>
          <a:blip r:embed="rId4"/>
          <a:stretch>
            <a:fillRect/>
          </a:stretch>
        </p:blipFill>
        <p:spPr>
          <a:xfrm>
            <a:off x="10490560" y="6223334"/>
            <a:ext cx="1701440" cy="552968"/>
          </a:xfrm>
          <a:prstGeom prst="rect">
            <a:avLst/>
          </a:prstGeom>
        </p:spPr>
      </p:pic>
      <p:pic>
        <p:nvPicPr>
          <p:cNvPr id="5" name="Grafik 4">
            <a:extLst>
              <a:ext uri="{FF2B5EF4-FFF2-40B4-BE49-F238E27FC236}">
                <a16:creationId xmlns:a16="http://schemas.microsoft.com/office/drawing/2014/main" id="{B082F996-E8BD-4F9B-B84B-791C644566A1}"/>
              </a:ext>
            </a:extLst>
          </p:cNvPr>
          <p:cNvPicPr>
            <a:picLocks noChangeAspect="1"/>
          </p:cNvPicPr>
          <p:nvPr/>
        </p:nvPicPr>
        <p:blipFill>
          <a:blip r:embed="rId5"/>
          <a:stretch>
            <a:fillRect/>
          </a:stretch>
        </p:blipFill>
        <p:spPr>
          <a:xfrm>
            <a:off x="0" y="-8644"/>
            <a:ext cx="9577745" cy="6866644"/>
          </a:xfrm>
          <a:prstGeom prst="rect">
            <a:avLst/>
          </a:prstGeom>
        </p:spPr>
      </p:pic>
    </p:spTree>
    <p:extLst>
      <p:ext uri="{BB962C8B-B14F-4D97-AF65-F5344CB8AC3E}">
        <p14:creationId xmlns:p14="http://schemas.microsoft.com/office/powerpoint/2010/main" val="16072271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412038" y="140657"/>
            <a:ext cx="1591034" cy="1110073"/>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F9FC47BF-A5FB-437F-B872-733909DB253E}"/>
              </a:ext>
            </a:extLst>
          </p:cNvPr>
          <p:cNvPicPr>
            <a:picLocks noChangeAspect="1"/>
          </p:cNvPicPr>
          <p:nvPr/>
        </p:nvPicPr>
        <p:blipFill>
          <a:blip r:embed="rId4"/>
          <a:stretch>
            <a:fillRect/>
          </a:stretch>
        </p:blipFill>
        <p:spPr>
          <a:xfrm>
            <a:off x="10490560" y="6223334"/>
            <a:ext cx="1701440" cy="552968"/>
          </a:xfrm>
          <a:prstGeom prst="rect">
            <a:avLst/>
          </a:prstGeom>
        </p:spPr>
      </p:pic>
      <p:pic>
        <p:nvPicPr>
          <p:cNvPr id="7" name="Grafik 6">
            <a:extLst>
              <a:ext uri="{FF2B5EF4-FFF2-40B4-BE49-F238E27FC236}">
                <a16:creationId xmlns:a16="http://schemas.microsoft.com/office/drawing/2014/main" id="{F1600956-8498-40FA-B911-4E5ACB07A6AB}"/>
              </a:ext>
            </a:extLst>
          </p:cNvPr>
          <p:cNvPicPr>
            <a:picLocks noChangeAspect="1"/>
          </p:cNvPicPr>
          <p:nvPr/>
        </p:nvPicPr>
        <p:blipFill>
          <a:blip r:embed="rId5"/>
          <a:stretch>
            <a:fillRect/>
          </a:stretch>
        </p:blipFill>
        <p:spPr>
          <a:xfrm>
            <a:off x="1190116" y="1555871"/>
            <a:ext cx="9811767" cy="35022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56381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560716" y="325127"/>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Approaches</a:t>
            </a:r>
            <a:br>
              <a:rPr lang="en-US" sz="3600" dirty="0">
                <a:solidFill>
                  <a:srgbClr val="57597F"/>
                </a:solidFill>
                <a:effectLst>
                  <a:outerShdw blurRad="38100" dist="38100" dir="2700000" algn="tl">
                    <a:srgbClr val="000000">
                      <a:alpha val="43137"/>
                    </a:srgbClr>
                  </a:outerShdw>
                </a:effectLst>
              </a:rPr>
            </a:br>
            <a:r>
              <a:rPr lang="en-US" sz="2400" b="1" dirty="0">
                <a:solidFill>
                  <a:schemeClr val="tx2">
                    <a:lumMod val="75000"/>
                  </a:schemeClr>
                </a:solidFill>
              </a:rPr>
              <a:t>Home-Visiting </a:t>
            </a:r>
            <a:r>
              <a:rPr lang="en-US" sz="2400" b="1" dirty="0" err="1">
                <a:solidFill>
                  <a:schemeClr val="tx2">
                    <a:lumMod val="75000"/>
                  </a:schemeClr>
                </a:solidFill>
              </a:rPr>
              <a:t>Programmes</a:t>
            </a:r>
            <a:br>
              <a:rPr lang="en-US" sz="3600" dirty="0">
                <a:solidFill>
                  <a:srgbClr val="57597F"/>
                </a:solidFill>
                <a:effectLst>
                  <a:outerShdw blurRad="38100" dist="38100" dir="2700000" algn="tl">
                    <a:srgbClr val="000000">
                      <a:alpha val="43137"/>
                    </a:srgbClr>
                  </a:outerShdw>
                </a:effectLst>
              </a:rPr>
            </a:br>
            <a:endParaRPr lang="en-US" sz="2800" b="1" dirty="0">
              <a:solidFill>
                <a:schemeClr val="tx2">
                  <a:lumMod val="75000"/>
                </a:schemeClr>
              </a:solidFill>
            </a:endParaRP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412038" y="140657"/>
            <a:ext cx="1591034" cy="1110073"/>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F9FC47BF-A5FB-437F-B872-733909DB253E}"/>
              </a:ext>
            </a:extLst>
          </p:cNvPr>
          <p:cNvPicPr>
            <a:picLocks noChangeAspect="1"/>
          </p:cNvPicPr>
          <p:nvPr/>
        </p:nvPicPr>
        <p:blipFill>
          <a:blip r:embed="rId4"/>
          <a:stretch>
            <a:fillRect/>
          </a:stretch>
        </p:blipFill>
        <p:spPr>
          <a:xfrm>
            <a:off x="10490560" y="6223334"/>
            <a:ext cx="1701440" cy="552968"/>
          </a:xfrm>
          <a:prstGeom prst="rect">
            <a:avLst/>
          </a:prstGeom>
        </p:spPr>
      </p:pic>
      <p:graphicFrame>
        <p:nvGraphicFramePr>
          <p:cNvPr id="6" name="Diagramm 5">
            <a:extLst>
              <a:ext uri="{FF2B5EF4-FFF2-40B4-BE49-F238E27FC236}">
                <a16:creationId xmlns:a16="http://schemas.microsoft.com/office/drawing/2014/main" id="{854B4D98-2425-4A98-983C-43DE8AD5AE9A}"/>
              </a:ext>
            </a:extLst>
          </p:cNvPr>
          <p:cNvGraphicFramePr/>
          <p:nvPr>
            <p:extLst>
              <p:ext uri="{D42A27DB-BD31-4B8C-83A1-F6EECF244321}">
                <p14:modId xmlns:p14="http://schemas.microsoft.com/office/powerpoint/2010/main" val="1653738558"/>
              </p:ext>
            </p:extLst>
          </p:nvPr>
        </p:nvGraphicFramePr>
        <p:xfrm>
          <a:off x="627854" y="1494570"/>
          <a:ext cx="7274560" cy="44212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Grafik 2">
            <a:extLst>
              <a:ext uri="{FF2B5EF4-FFF2-40B4-BE49-F238E27FC236}">
                <a16:creationId xmlns:a16="http://schemas.microsoft.com/office/drawing/2014/main" id="{2BCAD492-AE11-406C-89D2-1D61E7584B74}"/>
              </a:ext>
            </a:extLst>
          </p:cNvPr>
          <p:cNvPicPr>
            <a:picLocks noChangeAspect="1"/>
          </p:cNvPicPr>
          <p:nvPr/>
        </p:nvPicPr>
        <p:blipFill>
          <a:blip r:embed="rId10"/>
          <a:stretch>
            <a:fillRect/>
          </a:stretch>
        </p:blipFill>
        <p:spPr>
          <a:xfrm rot="523487">
            <a:off x="8620304" y="2396171"/>
            <a:ext cx="2870758" cy="1896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64335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560716" y="325127"/>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Approaches</a:t>
            </a:r>
            <a:br>
              <a:rPr lang="en-US" sz="3600" dirty="0">
                <a:solidFill>
                  <a:srgbClr val="57597F"/>
                </a:solidFill>
                <a:effectLst>
                  <a:outerShdw blurRad="38100" dist="38100" dir="2700000" algn="tl">
                    <a:srgbClr val="000000">
                      <a:alpha val="43137"/>
                    </a:srgbClr>
                  </a:outerShdw>
                </a:effectLst>
              </a:rPr>
            </a:br>
            <a:r>
              <a:rPr lang="en-US" sz="2400" b="1" dirty="0">
                <a:solidFill>
                  <a:schemeClr val="tx2">
                    <a:lumMod val="75000"/>
                  </a:schemeClr>
                </a:solidFill>
              </a:rPr>
              <a:t>Parenting Groups in community settings</a:t>
            </a:r>
            <a:br>
              <a:rPr lang="en-US" sz="3600" dirty="0">
                <a:solidFill>
                  <a:srgbClr val="57597F"/>
                </a:solidFill>
                <a:effectLst>
                  <a:outerShdw blurRad="38100" dist="38100" dir="2700000" algn="tl">
                    <a:srgbClr val="000000">
                      <a:alpha val="43137"/>
                    </a:srgbClr>
                  </a:outerShdw>
                </a:effectLst>
              </a:rPr>
            </a:br>
            <a:endParaRPr lang="en-US" sz="2800" b="1" dirty="0">
              <a:solidFill>
                <a:schemeClr val="tx2">
                  <a:lumMod val="75000"/>
                </a:schemeClr>
              </a:solidFill>
            </a:endParaRP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412038" y="140657"/>
            <a:ext cx="1591034" cy="1110073"/>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F9FC47BF-A5FB-437F-B872-733909DB253E}"/>
              </a:ext>
            </a:extLst>
          </p:cNvPr>
          <p:cNvPicPr>
            <a:picLocks noChangeAspect="1"/>
          </p:cNvPicPr>
          <p:nvPr/>
        </p:nvPicPr>
        <p:blipFill>
          <a:blip r:embed="rId4"/>
          <a:stretch>
            <a:fillRect/>
          </a:stretch>
        </p:blipFill>
        <p:spPr>
          <a:xfrm>
            <a:off x="10490560" y="6223334"/>
            <a:ext cx="1701440" cy="552968"/>
          </a:xfrm>
          <a:prstGeom prst="rect">
            <a:avLst/>
          </a:prstGeom>
        </p:spPr>
      </p:pic>
      <p:graphicFrame>
        <p:nvGraphicFramePr>
          <p:cNvPr id="12" name="Diagramm 11">
            <a:extLst>
              <a:ext uri="{FF2B5EF4-FFF2-40B4-BE49-F238E27FC236}">
                <a16:creationId xmlns:a16="http://schemas.microsoft.com/office/drawing/2014/main" id="{A46CF102-2745-4740-93E2-893DC71F6F54}"/>
              </a:ext>
            </a:extLst>
          </p:cNvPr>
          <p:cNvGraphicFramePr/>
          <p:nvPr>
            <p:extLst>
              <p:ext uri="{D42A27DB-BD31-4B8C-83A1-F6EECF244321}">
                <p14:modId xmlns:p14="http://schemas.microsoft.com/office/powerpoint/2010/main" val="3423813777"/>
              </p:ext>
            </p:extLst>
          </p:nvPr>
        </p:nvGraphicFramePr>
        <p:xfrm>
          <a:off x="627854" y="1494570"/>
          <a:ext cx="7274560" cy="44212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Grafik 2">
            <a:extLst>
              <a:ext uri="{FF2B5EF4-FFF2-40B4-BE49-F238E27FC236}">
                <a16:creationId xmlns:a16="http://schemas.microsoft.com/office/drawing/2014/main" id="{C3CBC673-8E1A-464D-92FC-7B5D95EF2129}"/>
              </a:ext>
            </a:extLst>
          </p:cNvPr>
          <p:cNvPicPr>
            <a:picLocks noChangeAspect="1"/>
          </p:cNvPicPr>
          <p:nvPr/>
        </p:nvPicPr>
        <p:blipFill>
          <a:blip r:embed="rId10"/>
          <a:stretch>
            <a:fillRect/>
          </a:stretch>
        </p:blipFill>
        <p:spPr>
          <a:xfrm rot="525571">
            <a:off x="8658986" y="1875187"/>
            <a:ext cx="2525466" cy="38566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Pfeil: nach rechts 4">
            <a:extLst>
              <a:ext uri="{FF2B5EF4-FFF2-40B4-BE49-F238E27FC236}">
                <a16:creationId xmlns:a16="http://schemas.microsoft.com/office/drawing/2014/main" id="{42526E64-C403-406F-8C29-4F97E1729C20}"/>
              </a:ext>
            </a:extLst>
          </p:cNvPr>
          <p:cNvSpPr/>
          <p:nvPr/>
        </p:nvSpPr>
        <p:spPr>
          <a:xfrm rot="11379726">
            <a:off x="10093406" y="5521273"/>
            <a:ext cx="637264" cy="29226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985812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al Fathers Initiative | Resource Centre">
            <a:extLst>
              <a:ext uri="{FF2B5EF4-FFF2-40B4-BE49-F238E27FC236}">
                <a16:creationId xmlns:a16="http://schemas.microsoft.com/office/drawing/2014/main" id="{7BC77367-0569-DD48-93ED-77B5B36D3B2C}"/>
              </a:ext>
            </a:extLst>
          </p:cNvPr>
          <p:cNvPicPr>
            <a:picLocks noChangeAspect="1" noChangeArrowheads="1"/>
          </p:cNvPicPr>
          <p:nvPr/>
        </p:nvPicPr>
        <p:blipFill rotWithShape="1">
          <a:blip r:embed="rId3">
            <a:alphaModFix amt="60000"/>
            <a:extLst>
              <a:ext uri="{28A0092B-C50C-407E-A947-70E740481C1C}">
                <a14:useLocalDpi xmlns:a14="http://schemas.microsoft.com/office/drawing/2010/main" val="0"/>
              </a:ext>
            </a:extLst>
          </a:blip>
          <a:srcRect b="13123"/>
          <a:stretch/>
        </p:blipFill>
        <p:spPr bwMode="auto">
          <a:xfrm>
            <a:off x="0" y="408215"/>
            <a:ext cx="4795684" cy="53932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6CF14459-0CE8-46D2-A7F0-78874461F3E2}"/>
              </a:ext>
            </a:extLst>
          </p:cNvPr>
          <p:cNvPicPr>
            <a:picLocks noChangeAspect="1"/>
          </p:cNvPicPr>
          <p:nvPr/>
        </p:nvPicPr>
        <p:blipFill rotWithShape="1">
          <a:blip r:embed="rId4"/>
          <a:srcRect l="36743" t="16364" r="16036" b="14747"/>
          <a:stretch/>
        </p:blipFill>
        <p:spPr>
          <a:xfrm>
            <a:off x="4795684" y="0"/>
            <a:ext cx="7396316" cy="6743700"/>
          </a:xfrm>
          <a:prstGeom prst="rect">
            <a:avLst/>
          </a:prstGeom>
        </p:spPr>
      </p:pic>
    </p:spTree>
    <p:extLst>
      <p:ext uri="{BB962C8B-B14F-4D97-AF65-F5344CB8AC3E}">
        <p14:creationId xmlns:p14="http://schemas.microsoft.com/office/powerpoint/2010/main" val="2867183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E1039D-C487-EC45-85AA-22DD5468C8C0}"/>
              </a:ext>
            </a:extLst>
          </p:cNvPr>
          <p:cNvPicPr>
            <a:picLocks noChangeAspect="1"/>
          </p:cNvPicPr>
          <p:nvPr/>
        </p:nvPicPr>
        <p:blipFill rotWithShape="1">
          <a:blip r:embed="rId2"/>
          <a:srcRect l="35732" t="17172" r="13636" b="24444"/>
          <a:stretch/>
        </p:blipFill>
        <p:spPr>
          <a:xfrm>
            <a:off x="135733" y="1306117"/>
            <a:ext cx="5891185" cy="4245766"/>
          </a:xfrm>
          <a:prstGeom prst="rect">
            <a:avLst/>
          </a:prstGeom>
        </p:spPr>
      </p:pic>
      <p:pic>
        <p:nvPicPr>
          <p:cNvPr id="5" name="Picture 4">
            <a:extLst>
              <a:ext uri="{FF2B5EF4-FFF2-40B4-BE49-F238E27FC236}">
                <a16:creationId xmlns:a16="http://schemas.microsoft.com/office/drawing/2014/main" id="{C8E65BB7-16F0-8E42-8E91-33BC73CB98E6}"/>
              </a:ext>
            </a:extLst>
          </p:cNvPr>
          <p:cNvPicPr>
            <a:picLocks noChangeAspect="1"/>
          </p:cNvPicPr>
          <p:nvPr/>
        </p:nvPicPr>
        <p:blipFill rotWithShape="1">
          <a:blip r:embed="rId3"/>
          <a:srcRect l="36617" t="24242" r="15404" b="46667"/>
          <a:stretch/>
        </p:blipFill>
        <p:spPr>
          <a:xfrm>
            <a:off x="5642866" y="1801470"/>
            <a:ext cx="6029210" cy="2284755"/>
          </a:xfrm>
          <a:prstGeom prst="rect">
            <a:avLst/>
          </a:prstGeom>
        </p:spPr>
      </p:pic>
      <p:pic>
        <p:nvPicPr>
          <p:cNvPr id="6" name="Picture 5">
            <a:extLst>
              <a:ext uri="{FF2B5EF4-FFF2-40B4-BE49-F238E27FC236}">
                <a16:creationId xmlns:a16="http://schemas.microsoft.com/office/drawing/2014/main" id="{FFD1B883-656A-B547-B146-8E2A7F71AC26}"/>
              </a:ext>
            </a:extLst>
          </p:cNvPr>
          <p:cNvPicPr>
            <a:picLocks noChangeAspect="1"/>
          </p:cNvPicPr>
          <p:nvPr/>
        </p:nvPicPr>
        <p:blipFill rotWithShape="1">
          <a:blip r:embed="rId4"/>
          <a:srcRect l="34721" t="19192" r="16640" b="62186"/>
          <a:stretch/>
        </p:blipFill>
        <p:spPr>
          <a:xfrm>
            <a:off x="5458068" y="4086225"/>
            <a:ext cx="6124841" cy="1465658"/>
          </a:xfrm>
          <a:prstGeom prst="rect">
            <a:avLst/>
          </a:prstGeom>
        </p:spPr>
      </p:pic>
      <p:pic>
        <p:nvPicPr>
          <p:cNvPr id="7" name="Picture 6">
            <a:extLst>
              <a:ext uri="{FF2B5EF4-FFF2-40B4-BE49-F238E27FC236}">
                <a16:creationId xmlns:a16="http://schemas.microsoft.com/office/drawing/2014/main" id="{0F1D8DD5-E003-7F40-8449-4EE000019EE9}"/>
              </a:ext>
            </a:extLst>
          </p:cNvPr>
          <p:cNvPicPr>
            <a:picLocks noChangeAspect="1"/>
          </p:cNvPicPr>
          <p:nvPr/>
        </p:nvPicPr>
        <p:blipFill rotWithShape="1">
          <a:blip r:embed="rId5"/>
          <a:srcRect l="33000" t="53689" r="14333" b="36533"/>
          <a:stretch/>
        </p:blipFill>
        <p:spPr>
          <a:xfrm>
            <a:off x="5703968" y="335812"/>
            <a:ext cx="5779008" cy="670560"/>
          </a:xfrm>
          <a:prstGeom prst="rect">
            <a:avLst/>
          </a:prstGeom>
        </p:spPr>
      </p:pic>
    </p:spTree>
    <p:extLst>
      <p:ext uri="{BB962C8B-B14F-4D97-AF65-F5344CB8AC3E}">
        <p14:creationId xmlns:p14="http://schemas.microsoft.com/office/powerpoint/2010/main" val="5059243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310871C-07D9-4413-A825-7DAD74F574D5}"/>
              </a:ext>
            </a:extLst>
          </p:cNvPr>
          <p:cNvPicPr>
            <a:picLocks noChangeAspect="1"/>
          </p:cNvPicPr>
          <p:nvPr/>
        </p:nvPicPr>
        <p:blipFill>
          <a:blip r:embed="rId3"/>
          <a:stretch>
            <a:fillRect/>
          </a:stretch>
        </p:blipFill>
        <p:spPr>
          <a:xfrm>
            <a:off x="134302" y="128263"/>
            <a:ext cx="1091200" cy="1471071"/>
          </a:xfrm>
          <a:prstGeom prst="rect">
            <a:avLst/>
          </a:prstGeom>
        </p:spPr>
      </p:pic>
      <p:pic>
        <p:nvPicPr>
          <p:cNvPr id="13" name="Grafik 12">
            <a:extLst>
              <a:ext uri="{FF2B5EF4-FFF2-40B4-BE49-F238E27FC236}">
                <a16:creationId xmlns:a16="http://schemas.microsoft.com/office/drawing/2014/main" id="{4FC6092B-E007-44D8-BC67-025751E0CB80}"/>
              </a:ext>
            </a:extLst>
          </p:cNvPr>
          <p:cNvPicPr>
            <a:picLocks noChangeAspect="1"/>
          </p:cNvPicPr>
          <p:nvPr/>
        </p:nvPicPr>
        <p:blipFill>
          <a:blip r:embed="rId4"/>
          <a:stretch>
            <a:fillRect/>
          </a:stretch>
        </p:blipFill>
        <p:spPr>
          <a:xfrm>
            <a:off x="1225502" y="61068"/>
            <a:ext cx="5275558" cy="6796932"/>
          </a:xfrm>
          <a:prstGeom prst="rect">
            <a:avLst/>
          </a:prstGeom>
        </p:spPr>
      </p:pic>
      <p:pic>
        <p:nvPicPr>
          <p:cNvPr id="16" name="Grafik 15">
            <a:extLst>
              <a:ext uri="{FF2B5EF4-FFF2-40B4-BE49-F238E27FC236}">
                <a16:creationId xmlns:a16="http://schemas.microsoft.com/office/drawing/2014/main" id="{09F08119-A443-483F-8CD4-573A532DD090}"/>
              </a:ext>
            </a:extLst>
          </p:cNvPr>
          <p:cNvPicPr>
            <a:picLocks noChangeAspect="1"/>
          </p:cNvPicPr>
          <p:nvPr/>
        </p:nvPicPr>
        <p:blipFill>
          <a:blip r:embed="rId5"/>
          <a:stretch>
            <a:fillRect/>
          </a:stretch>
        </p:blipFill>
        <p:spPr>
          <a:xfrm>
            <a:off x="6670238" y="11983"/>
            <a:ext cx="5043342" cy="6827909"/>
          </a:xfrm>
          <a:prstGeom prst="rect">
            <a:avLst/>
          </a:prstGeom>
        </p:spPr>
      </p:pic>
    </p:spTree>
    <p:extLst>
      <p:ext uri="{BB962C8B-B14F-4D97-AF65-F5344CB8AC3E}">
        <p14:creationId xmlns:p14="http://schemas.microsoft.com/office/powerpoint/2010/main" val="1590214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560716" y="325127"/>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Approaches</a:t>
            </a:r>
            <a:br>
              <a:rPr lang="en-US" sz="3600" dirty="0">
                <a:solidFill>
                  <a:srgbClr val="57597F"/>
                </a:solidFill>
                <a:effectLst>
                  <a:outerShdw blurRad="38100" dist="38100" dir="2700000" algn="tl">
                    <a:srgbClr val="000000">
                      <a:alpha val="43137"/>
                    </a:srgbClr>
                  </a:outerShdw>
                </a:effectLst>
              </a:rPr>
            </a:br>
            <a:r>
              <a:rPr lang="en-US" sz="2400" b="1" dirty="0">
                <a:solidFill>
                  <a:schemeClr val="tx2">
                    <a:lumMod val="75000"/>
                  </a:schemeClr>
                </a:solidFill>
              </a:rPr>
              <a:t>Comprehensive </a:t>
            </a:r>
            <a:r>
              <a:rPr lang="en-US" sz="2400" b="1" dirty="0" err="1">
                <a:solidFill>
                  <a:schemeClr val="tx2">
                    <a:lumMod val="75000"/>
                  </a:schemeClr>
                </a:solidFill>
              </a:rPr>
              <a:t>Programmes</a:t>
            </a:r>
            <a:br>
              <a:rPr lang="en-US" sz="3600" dirty="0">
                <a:solidFill>
                  <a:srgbClr val="57597F"/>
                </a:solidFill>
                <a:effectLst>
                  <a:outerShdw blurRad="38100" dist="38100" dir="2700000" algn="tl">
                    <a:srgbClr val="000000">
                      <a:alpha val="43137"/>
                    </a:srgbClr>
                  </a:outerShdw>
                </a:effectLst>
              </a:rPr>
            </a:br>
            <a:endParaRPr lang="en-US" sz="2800" b="1" dirty="0">
              <a:solidFill>
                <a:schemeClr val="tx2">
                  <a:lumMod val="75000"/>
                </a:schemeClr>
              </a:solidFill>
            </a:endParaRP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412038" y="140657"/>
            <a:ext cx="1591034" cy="1110073"/>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F9FC47BF-A5FB-437F-B872-733909DB253E}"/>
              </a:ext>
            </a:extLst>
          </p:cNvPr>
          <p:cNvPicPr>
            <a:picLocks noChangeAspect="1"/>
          </p:cNvPicPr>
          <p:nvPr/>
        </p:nvPicPr>
        <p:blipFill>
          <a:blip r:embed="rId4"/>
          <a:stretch>
            <a:fillRect/>
          </a:stretch>
        </p:blipFill>
        <p:spPr>
          <a:xfrm>
            <a:off x="10490560" y="6223334"/>
            <a:ext cx="1701440" cy="552968"/>
          </a:xfrm>
          <a:prstGeom prst="rect">
            <a:avLst/>
          </a:prstGeom>
        </p:spPr>
      </p:pic>
      <p:graphicFrame>
        <p:nvGraphicFramePr>
          <p:cNvPr id="6" name="Diagramm 5">
            <a:extLst>
              <a:ext uri="{FF2B5EF4-FFF2-40B4-BE49-F238E27FC236}">
                <a16:creationId xmlns:a16="http://schemas.microsoft.com/office/drawing/2014/main" id="{5709EB31-62DA-4B6B-A452-22F2E0FB6908}"/>
              </a:ext>
            </a:extLst>
          </p:cNvPr>
          <p:cNvGraphicFramePr/>
          <p:nvPr>
            <p:extLst>
              <p:ext uri="{D42A27DB-BD31-4B8C-83A1-F6EECF244321}">
                <p14:modId xmlns:p14="http://schemas.microsoft.com/office/powerpoint/2010/main" val="2716350002"/>
              </p:ext>
            </p:extLst>
          </p:nvPr>
        </p:nvGraphicFramePr>
        <p:xfrm>
          <a:off x="627854" y="1494570"/>
          <a:ext cx="7274560" cy="44212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Grafik 2">
            <a:extLst>
              <a:ext uri="{FF2B5EF4-FFF2-40B4-BE49-F238E27FC236}">
                <a16:creationId xmlns:a16="http://schemas.microsoft.com/office/drawing/2014/main" id="{EBFCE03E-7B70-46FC-9516-482800692D56}"/>
              </a:ext>
            </a:extLst>
          </p:cNvPr>
          <p:cNvPicPr>
            <a:picLocks noChangeAspect="1"/>
          </p:cNvPicPr>
          <p:nvPr/>
        </p:nvPicPr>
        <p:blipFill>
          <a:blip r:embed="rId10"/>
          <a:stretch>
            <a:fillRect/>
          </a:stretch>
        </p:blipFill>
        <p:spPr>
          <a:xfrm rot="417274">
            <a:off x="8646919" y="2724370"/>
            <a:ext cx="2605545" cy="16253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07241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986E7DCC-6AEC-42D6-AF79-081552EF3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5842" y="0"/>
            <a:ext cx="2128529" cy="920887"/>
          </a:xfrm>
          <a:prstGeom prst="rect">
            <a:avLst/>
          </a:prstGeom>
        </p:spPr>
      </p:pic>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701850" y="194249"/>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Housekeeping Items</a:t>
            </a: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4"/>
          <a:srcRect l="3454" r="11245" b="-2"/>
          <a:stretch/>
        </p:blipFill>
        <p:spPr>
          <a:xfrm>
            <a:off x="10774289" y="140659"/>
            <a:ext cx="1228782" cy="857328"/>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Inhaltsplatzhalter 10">
            <a:extLst>
              <a:ext uri="{FF2B5EF4-FFF2-40B4-BE49-F238E27FC236}">
                <a16:creationId xmlns:a16="http://schemas.microsoft.com/office/drawing/2014/main" id="{F279C930-91D1-4CC3-B2C6-215C0E043BE3}"/>
              </a:ext>
            </a:extLst>
          </p:cNvPr>
          <p:cNvSpPr>
            <a:spLocks noGrp="1"/>
          </p:cNvSpPr>
          <p:nvPr>
            <p:ph idx="1"/>
          </p:nvPr>
        </p:nvSpPr>
        <p:spPr>
          <a:xfrm>
            <a:off x="701850" y="1672269"/>
            <a:ext cx="11134515" cy="4943181"/>
          </a:xfrm>
        </p:spPr>
        <p:txBody>
          <a:bodyPr>
            <a:normAutofit/>
          </a:bodyPr>
          <a:lstStyle/>
          <a:p>
            <a:pPr>
              <a:buClr>
                <a:schemeClr val="tx2">
                  <a:lumMod val="75000"/>
                </a:schemeClr>
              </a:buClr>
              <a:buFont typeface="Courier New" panose="02070309020205020404" pitchFamily="49" charset="0"/>
              <a:buChar char="o"/>
            </a:pPr>
            <a:r>
              <a:rPr lang="de-DE" sz="2000" dirty="0" err="1">
                <a:solidFill>
                  <a:schemeClr val="bg1"/>
                </a:solidFill>
              </a:rPr>
              <a:t>Please</a:t>
            </a:r>
            <a:r>
              <a:rPr lang="de-DE" sz="2000" dirty="0">
                <a:solidFill>
                  <a:schemeClr val="bg1"/>
                </a:solidFill>
              </a:rPr>
              <a:t> </a:t>
            </a:r>
            <a:r>
              <a:rPr lang="de-DE" sz="2000" dirty="0" err="1">
                <a:solidFill>
                  <a:schemeClr val="bg1"/>
                </a:solidFill>
              </a:rPr>
              <a:t>feel</a:t>
            </a:r>
            <a:r>
              <a:rPr lang="de-DE" sz="2000" dirty="0">
                <a:solidFill>
                  <a:schemeClr val="bg1"/>
                </a:solidFill>
              </a:rPr>
              <a:t> </a:t>
            </a:r>
            <a:r>
              <a:rPr lang="de-DE" sz="2000" dirty="0" err="1">
                <a:solidFill>
                  <a:schemeClr val="bg1"/>
                </a:solidFill>
              </a:rPr>
              <a:t>free</a:t>
            </a:r>
            <a:r>
              <a:rPr lang="de-DE" sz="2000" dirty="0">
                <a:solidFill>
                  <a:schemeClr val="bg1"/>
                </a:solidFill>
              </a:rPr>
              <a:t> </a:t>
            </a:r>
            <a:r>
              <a:rPr lang="de-DE" sz="2000" dirty="0" err="1">
                <a:solidFill>
                  <a:schemeClr val="bg1"/>
                </a:solidFill>
              </a:rPr>
              <a:t>to</a:t>
            </a:r>
            <a:r>
              <a:rPr lang="de-DE" sz="2000" dirty="0">
                <a:solidFill>
                  <a:schemeClr val="bg1"/>
                </a:solidFill>
              </a:rPr>
              <a:t> </a:t>
            </a:r>
            <a:r>
              <a:rPr lang="de-DE" sz="2000" dirty="0" err="1">
                <a:solidFill>
                  <a:schemeClr val="bg1"/>
                </a:solidFill>
              </a:rPr>
              <a:t>introduce</a:t>
            </a:r>
            <a:r>
              <a:rPr lang="de-DE" sz="2000" dirty="0">
                <a:solidFill>
                  <a:schemeClr val="bg1"/>
                </a:solidFill>
              </a:rPr>
              <a:t> </a:t>
            </a:r>
            <a:r>
              <a:rPr lang="de-DE" sz="2000" dirty="0" err="1">
                <a:solidFill>
                  <a:schemeClr val="bg1"/>
                </a:solidFill>
              </a:rPr>
              <a:t>your</a:t>
            </a:r>
            <a:r>
              <a:rPr lang="de-DE" sz="2000" dirty="0">
                <a:solidFill>
                  <a:schemeClr val="bg1"/>
                </a:solidFill>
              </a:rPr>
              <a:t> </a:t>
            </a:r>
            <a:r>
              <a:rPr lang="de-DE" sz="2000" dirty="0" err="1">
                <a:solidFill>
                  <a:schemeClr val="bg1"/>
                </a:solidFill>
              </a:rPr>
              <a:t>self</a:t>
            </a:r>
            <a:r>
              <a:rPr lang="de-DE" sz="2000" dirty="0">
                <a:solidFill>
                  <a:schemeClr val="bg1"/>
                </a:solidFill>
              </a:rPr>
              <a:t> in </a:t>
            </a:r>
            <a:r>
              <a:rPr lang="de-DE" sz="2000" dirty="0" err="1">
                <a:solidFill>
                  <a:schemeClr val="bg1"/>
                </a:solidFill>
              </a:rPr>
              <a:t>the</a:t>
            </a:r>
            <a:r>
              <a:rPr lang="de-DE" sz="2000" dirty="0">
                <a:solidFill>
                  <a:schemeClr val="bg1"/>
                </a:solidFill>
              </a:rPr>
              <a:t> </a:t>
            </a:r>
            <a:r>
              <a:rPr lang="de-DE" sz="2000" dirty="0" err="1">
                <a:solidFill>
                  <a:schemeClr val="bg1"/>
                </a:solidFill>
              </a:rPr>
              <a:t>chatbox</a:t>
            </a:r>
            <a:r>
              <a:rPr lang="de-DE" sz="2000" dirty="0">
                <a:solidFill>
                  <a:schemeClr val="bg1"/>
                </a:solidFill>
              </a:rPr>
              <a:t> </a:t>
            </a:r>
          </a:p>
          <a:p>
            <a:pPr>
              <a:buClr>
                <a:schemeClr val="tx2">
                  <a:lumMod val="75000"/>
                </a:schemeClr>
              </a:buClr>
              <a:buFont typeface="Courier New" panose="02070309020205020404" pitchFamily="49" charset="0"/>
              <a:buChar char="o"/>
            </a:pPr>
            <a:r>
              <a:rPr lang="de-DE" sz="2000" dirty="0" err="1">
                <a:solidFill>
                  <a:schemeClr val="bg1"/>
                </a:solidFill>
              </a:rPr>
              <a:t>Please</a:t>
            </a:r>
            <a:r>
              <a:rPr lang="de-DE" sz="2000" dirty="0">
                <a:solidFill>
                  <a:schemeClr val="bg1"/>
                </a:solidFill>
              </a:rPr>
              <a:t> </a:t>
            </a:r>
            <a:r>
              <a:rPr lang="de-DE" sz="2000" dirty="0" err="1">
                <a:solidFill>
                  <a:schemeClr val="bg1"/>
                </a:solidFill>
              </a:rPr>
              <a:t>make</a:t>
            </a:r>
            <a:r>
              <a:rPr lang="de-DE" sz="2000" dirty="0">
                <a:solidFill>
                  <a:schemeClr val="bg1"/>
                </a:solidFill>
              </a:rPr>
              <a:t> </a:t>
            </a:r>
            <a:r>
              <a:rPr lang="de-DE" sz="2000" dirty="0" err="1">
                <a:solidFill>
                  <a:schemeClr val="bg1"/>
                </a:solidFill>
              </a:rPr>
              <a:t>sure</a:t>
            </a:r>
            <a:r>
              <a:rPr lang="de-DE" sz="2000" dirty="0">
                <a:solidFill>
                  <a:schemeClr val="bg1"/>
                </a:solidFill>
              </a:rPr>
              <a:t> </a:t>
            </a:r>
            <a:r>
              <a:rPr lang="de-DE" sz="2000" dirty="0" err="1">
                <a:solidFill>
                  <a:schemeClr val="bg1"/>
                </a:solidFill>
              </a:rPr>
              <a:t>your</a:t>
            </a:r>
            <a:r>
              <a:rPr lang="de-DE" sz="2000" dirty="0">
                <a:solidFill>
                  <a:schemeClr val="bg1"/>
                </a:solidFill>
              </a:rPr>
              <a:t> </a:t>
            </a:r>
            <a:r>
              <a:rPr lang="de-DE" sz="2000" dirty="0" err="1">
                <a:solidFill>
                  <a:schemeClr val="bg1"/>
                </a:solidFill>
              </a:rPr>
              <a:t>name</a:t>
            </a:r>
            <a:r>
              <a:rPr lang="de-DE" sz="2000" dirty="0">
                <a:solidFill>
                  <a:schemeClr val="bg1"/>
                </a:solidFill>
              </a:rPr>
              <a:t> </a:t>
            </a:r>
            <a:r>
              <a:rPr lang="de-DE" sz="2000" dirty="0" err="1">
                <a:solidFill>
                  <a:schemeClr val="bg1"/>
                </a:solidFill>
              </a:rPr>
              <a:t>is</a:t>
            </a:r>
            <a:r>
              <a:rPr lang="de-DE" sz="2000" dirty="0">
                <a:solidFill>
                  <a:schemeClr val="bg1"/>
                </a:solidFill>
              </a:rPr>
              <a:t> </a:t>
            </a:r>
            <a:r>
              <a:rPr lang="de-DE" sz="2000" dirty="0" err="1">
                <a:solidFill>
                  <a:schemeClr val="bg1"/>
                </a:solidFill>
              </a:rPr>
              <a:t>displaced</a:t>
            </a:r>
            <a:endParaRPr lang="de-DE" sz="2000" dirty="0">
              <a:solidFill>
                <a:schemeClr val="bg1"/>
              </a:solidFill>
            </a:endParaRPr>
          </a:p>
          <a:p>
            <a:pPr>
              <a:buClr>
                <a:schemeClr val="tx2">
                  <a:lumMod val="75000"/>
                </a:schemeClr>
              </a:buClr>
              <a:buFont typeface="Courier New" panose="02070309020205020404" pitchFamily="49" charset="0"/>
              <a:buChar char="o"/>
            </a:pPr>
            <a:r>
              <a:rPr lang="de-DE" sz="2000" dirty="0">
                <a:solidFill>
                  <a:schemeClr val="bg1"/>
                </a:solidFill>
              </a:rPr>
              <a:t>Turn off </a:t>
            </a:r>
            <a:r>
              <a:rPr lang="de-DE" sz="2000" dirty="0" err="1">
                <a:solidFill>
                  <a:schemeClr val="bg1"/>
                </a:solidFill>
              </a:rPr>
              <a:t>your</a:t>
            </a:r>
            <a:r>
              <a:rPr lang="de-DE" sz="2000" dirty="0">
                <a:solidFill>
                  <a:schemeClr val="bg1"/>
                </a:solidFill>
              </a:rPr>
              <a:t> </a:t>
            </a:r>
            <a:r>
              <a:rPr lang="de-DE" sz="2000" dirty="0" err="1">
                <a:solidFill>
                  <a:schemeClr val="bg1"/>
                </a:solidFill>
              </a:rPr>
              <a:t>microphone</a:t>
            </a:r>
            <a:r>
              <a:rPr lang="de-DE" sz="2000" dirty="0">
                <a:solidFill>
                  <a:schemeClr val="bg1"/>
                </a:solidFill>
              </a:rPr>
              <a:t>/ </a:t>
            </a:r>
            <a:r>
              <a:rPr lang="de-DE" sz="2000" dirty="0" err="1">
                <a:solidFill>
                  <a:schemeClr val="bg1"/>
                </a:solidFill>
              </a:rPr>
              <a:t>camera</a:t>
            </a:r>
            <a:r>
              <a:rPr lang="de-DE" sz="2000" dirty="0">
                <a:solidFill>
                  <a:schemeClr val="bg1"/>
                </a:solidFill>
              </a:rPr>
              <a:t> </a:t>
            </a:r>
            <a:r>
              <a:rPr lang="de-DE" sz="2000" dirty="0" err="1">
                <a:solidFill>
                  <a:schemeClr val="bg1"/>
                </a:solidFill>
              </a:rPr>
              <a:t>while</a:t>
            </a:r>
            <a:r>
              <a:rPr lang="de-DE" sz="2000" dirty="0">
                <a:solidFill>
                  <a:schemeClr val="bg1"/>
                </a:solidFill>
              </a:rPr>
              <a:t> </a:t>
            </a:r>
            <a:r>
              <a:rPr lang="de-DE" sz="2000" dirty="0" err="1">
                <a:solidFill>
                  <a:schemeClr val="bg1"/>
                </a:solidFill>
              </a:rPr>
              <a:t>you´re</a:t>
            </a:r>
            <a:r>
              <a:rPr lang="de-DE" sz="2000" dirty="0">
                <a:solidFill>
                  <a:schemeClr val="bg1"/>
                </a:solidFill>
              </a:rPr>
              <a:t> not </a:t>
            </a:r>
            <a:r>
              <a:rPr lang="de-DE" sz="2000" dirty="0" err="1">
                <a:solidFill>
                  <a:schemeClr val="bg1"/>
                </a:solidFill>
              </a:rPr>
              <a:t>speaking</a:t>
            </a:r>
            <a:r>
              <a:rPr lang="de-DE" sz="2000" dirty="0">
                <a:solidFill>
                  <a:schemeClr val="bg1"/>
                </a:solidFill>
              </a:rPr>
              <a:t> </a:t>
            </a:r>
            <a:r>
              <a:rPr lang="de-DE" sz="2000" dirty="0" err="1">
                <a:solidFill>
                  <a:schemeClr val="bg1"/>
                </a:solidFill>
              </a:rPr>
              <a:t>or</a:t>
            </a:r>
            <a:r>
              <a:rPr lang="de-DE" sz="2000" dirty="0">
                <a:solidFill>
                  <a:schemeClr val="bg1"/>
                </a:solidFill>
              </a:rPr>
              <a:t> </a:t>
            </a:r>
            <a:r>
              <a:rPr lang="de-DE" sz="2000" dirty="0" err="1">
                <a:solidFill>
                  <a:schemeClr val="bg1"/>
                </a:solidFill>
              </a:rPr>
              <a:t>presenting</a:t>
            </a:r>
            <a:endParaRPr lang="de-DE" sz="2000" dirty="0">
              <a:solidFill>
                <a:schemeClr val="bg1"/>
              </a:solidFill>
            </a:endParaRPr>
          </a:p>
          <a:p>
            <a:pPr>
              <a:buClr>
                <a:schemeClr val="tx2">
                  <a:lumMod val="75000"/>
                </a:schemeClr>
              </a:buClr>
              <a:buFont typeface="Courier New" panose="02070309020205020404" pitchFamily="49" charset="0"/>
              <a:buChar char="o"/>
            </a:pPr>
            <a:r>
              <a:rPr lang="de-DE" sz="2000" dirty="0" err="1">
                <a:solidFill>
                  <a:schemeClr val="bg1"/>
                </a:solidFill>
              </a:rPr>
              <a:t>Raise</a:t>
            </a:r>
            <a:r>
              <a:rPr lang="de-DE" sz="2000" dirty="0">
                <a:solidFill>
                  <a:schemeClr val="bg1"/>
                </a:solidFill>
              </a:rPr>
              <a:t> </a:t>
            </a:r>
            <a:r>
              <a:rPr lang="de-DE" sz="2000" dirty="0" err="1">
                <a:solidFill>
                  <a:schemeClr val="bg1"/>
                </a:solidFill>
              </a:rPr>
              <a:t>hands</a:t>
            </a:r>
            <a:r>
              <a:rPr lang="de-DE" sz="2000" dirty="0">
                <a:solidFill>
                  <a:schemeClr val="bg1"/>
                </a:solidFill>
              </a:rPr>
              <a:t> </a:t>
            </a:r>
            <a:r>
              <a:rPr lang="de-DE" sz="2000" dirty="0" err="1">
                <a:solidFill>
                  <a:schemeClr val="bg1"/>
                </a:solidFill>
              </a:rPr>
              <a:t>if</a:t>
            </a:r>
            <a:r>
              <a:rPr lang="de-DE" sz="2000" dirty="0">
                <a:solidFill>
                  <a:schemeClr val="bg1"/>
                </a:solidFill>
              </a:rPr>
              <a:t> </a:t>
            </a:r>
            <a:r>
              <a:rPr lang="de-DE" sz="2000" dirty="0" err="1">
                <a:solidFill>
                  <a:schemeClr val="bg1"/>
                </a:solidFill>
              </a:rPr>
              <a:t>you</a:t>
            </a:r>
            <a:r>
              <a:rPr lang="de-DE" sz="2000" dirty="0">
                <a:solidFill>
                  <a:schemeClr val="bg1"/>
                </a:solidFill>
              </a:rPr>
              <a:t> </a:t>
            </a:r>
            <a:r>
              <a:rPr lang="de-DE" sz="2000" dirty="0" err="1">
                <a:solidFill>
                  <a:schemeClr val="bg1"/>
                </a:solidFill>
              </a:rPr>
              <a:t>have</a:t>
            </a:r>
            <a:r>
              <a:rPr lang="de-DE" sz="2000" dirty="0">
                <a:solidFill>
                  <a:schemeClr val="bg1"/>
                </a:solidFill>
              </a:rPr>
              <a:t> </a:t>
            </a:r>
            <a:r>
              <a:rPr lang="de-DE" sz="2000" dirty="0" err="1">
                <a:solidFill>
                  <a:schemeClr val="bg1"/>
                </a:solidFill>
              </a:rPr>
              <a:t>any</a:t>
            </a:r>
            <a:r>
              <a:rPr lang="de-DE" sz="2000" dirty="0">
                <a:solidFill>
                  <a:schemeClr val="bg1"/>
                </a:solidFill>
              </a:rPr>
              <a:t> </a:t>
            </a:r>
            <a:r>
              <a:rPr lang="de-DE" sz="2000" dirty="0" err="1">
                <a:solidFill>
                  <a:schemeClr val="bg1"/>
                </a:solidFill>
              </a:rPr>
              <a:t>questions</a:t>
            </a:r>
            <a:r>
              <a:rPr lang="de-DE" sz="2000" dirty="0">
                <a:solidFill>
                  <a:schemeClr val="bg1"/>
                </a:solidFill>
              </a:rPr>
              <a:t> and/ </a:t>
            </a:r>
            <a:r>
              <a:rPr lang="de-DE" sz="2000" dirty="0" err="1">
                <a:solidFill>
                  <a:schemeClr val="bg1"/>
                </a:solidFill>
              </a:rPr>
              <a:t>or</a:t>
            </a:r>
            <a:r>
              <a:rPr lang="de-DE" sz="2000" dirty="0">
                <a:solidFill>
                  <a:schemeClr val="bg1"/>
                </a:solidFill>
              </a:rPr>
              <a:t> </a:t>
            </a:r>
            <a:r>
              <a:rPr lang="de-DE" sz="2000" dirty="0" err="1">
                <a:solidFill>
                  <a:schemeClr val="bg1"/>
                </a:solidFill>
              </a:rPr>
              <a:t>put</a:t>
            </a:r>
            <a:r>
              <a:rPr lang="de-DE" sz="2000" dirty="0">
                <a:solidFill>
                  <a:schemeClr val="bg1"/>
                </a:solidFill>
              </a:rPr>
              <a:t> </a:t>
            </a:r>
            <a:r>
              <a:rPr lang="de-DE" sz="2000" dirty="0" err="1">
                <a:solidFill>
                  <a:schemeClr val="bg1"/>
                </a:solidFill>
              </a:rPr>
              <a:t>your</a:t>
            </a:r>
            <a:r>
              <a:rPr lang="de-DE" sz="2000" dirty="0">
                <a:solidFill>
                  <a:schemeClr val="bg1"/>
                </a:solidFill>
              </a:rPr>
              <a:t> </a:t>
            </a:r>
            <a:r>
              <a:rPr lang="de-DE" sz="2000" dirty="0" err="1">
                <a:solidFill>
                  <a:schemeClr val="bg1"/>
                </a:solidFill>
              </a:rPr>
              <a:t>questions</a:t>
            </a:r>
            <a:r>
              <a:rPr lang="de-DE" sz="2000" dirty="0">
                <a:solidFill>
                  <a:schemeClr val="bg1"/>
                </a:solidFill>
              </a:rPr>
              <a:t> in </a:t>
            </a:r>
            <a:r>
              <a:rPr lang="de-DE" sz="2000" dirty="0" err="1">
                <a:solidFill>
                  <a:schemeClr val="bg1"/>
                </a:solidFill>
              </a:rPr>
              <a:t>the</a:t>
            </a:r>
            <a:r>
              <a:rPr lang="de-DE" sz="2000" dirty="0">
                <a:solidFill>
                  <a:schemeClr val="bg1"/>
                </a:solidFill>
              </a:rPr>
              <a:t> </a:t>
            </a:r>
            <a:r>
              <a:rPr lang="de-DE" sz="2000" dirty="0" err="1">
                <a:solidFill>
                  <a:schemeClr val="bg1"/>
                </a:solidFill>
              </a:rPr>
              <a:t>chat</a:t>
            </a:r>
            <a:r>
              <a:rPr lang="de-DE" sz="2000" dirty="0">
                <a:solidFill>
                  <a:schemeClr val="bg1"/>
                </a:solidFill>
              </a:rPr>
              <a:t> box at </a:t>
            </a:r>
            <a:r>
              <a:rPr lang="de-DE" sz="2000" dirty="0" err="1">
                <a:solidFill>
                  <a:schemeClr val="bg1"/>
                </a:solidFill>
              </a:rPr>
              <a:t>any</a:t>
            </a:r>
            <a:r>
              <a:rPr lang="de-DE" sz="2000" dirty="0">
                <a:solidFill>
                  <a:schemeClr val="bg1"/>
                </a:solidFill>
              </a:rPr>
              <a:t> time </a:t>
            </a:r>
            <a:r>
              <a:rPr lang="de-DE" sz="2000" dirty="0" err="1">
                <a:solidFill>
                  <a:schemeClr val="bg1"/>
                </a:solidFill>
              </a:rPr>
              <a:t>during</a:t>
            </a:r>
            <a:r>
              <a:rPr lang="de-DE" sz="2000" dirty="0">
                <a:solidFill>
                  <a:schemeClr val="bg1"/>
                </a:solidFill>
              </a:rPr>
              <a:t> </a:t>
            </a:r>
            <a:r>
              <a:rPr lang="de-DE" sz="2000" dirty="0" err="1">
                <a:solidFill>
                  <a:schemeClr val="bg1"/>
                </a:solidFill>
              </a:rPr>
              <a:t>the</a:t>
            </a:r>
            <a:r>
              <a:rPr lang="de-DE" sz="2000" dirty="0">
                <a:solidFill>
                  <a:schemeClr val="bg1"/>
                </a:solidFill>
              </a:rPr>
              <a:t> </a:t>
            </a:r>
            <a:r>
              <a:rPr lang="de-DE" sz="2000" dirty="0" err="1">
                <a:solidFill>
                  <a:schemeClr val="bg1"/>
                </a:solidFill>
              </a:rPr>
              <a:t>session</a:t>
            </a:r>
            <a:endParaRPr lang="de-DE" sz="2000" dirty="0">
              <a:solidFill>
                <a:schemeClr val="bg1"/>
              </a:solidFill>
            </a:endParaRPr>
          </a:p>
          <a:p>
            <a:pPr>
              <a:buClr>
                <a:schemeClr val="tx2">
                  <a:lumMod val="75000"/>
                </a:schemeClr>
              </a:buClr>
              <a:buFont typeface="Courier New" panose="02070309020205020404" pitchFamily="49" charset="0"/>
              <a:buChar char="o"/>
            </a:pPr>
            <a:r>
              <a:rPr lang="de-DE" sz="2000" dirty="0" err="1">
                <a:solidFill>
                  <a:schemeClr val="bg1"/>
                </a:solidFill>
              </a:rPr>
              <a:t>Engage</a:t>
            </a:r>
            <a:r>
              <a:rPr lang="de-DE" sz="2000" dirty="0">
                <a:solidFill>
                  <a:schemeClr val="bg1"/>
                </a:solidFill>
              </a:rPr>
              <a:t> in </a:t>
            </a:r>
            <a:r>
              <a:rPr lang="de-DE" sz="2000" dirty="0" err="1">
                <a:solidFill>
                  <a:schemeClr val="bg1"/>
                </a:solidFill>
              </a:rPr>
              <a:t>discussions</a:t>
            </a:r>
            <a:r>
              <a:rPr lang="de-DE" sz="2000" dirty="0">
                <a:solidFill>
                  <a:schemeClr val="bg1"/>
                </a:solidFill>
              </a:rPr>
              <a:t>/ </a:t>
            </a:r>
            <a:r>
              <a:rPr lang="de-DE" sz="2000" dirty="0" err="1">
                <a:solidFill>
                  <a:schemeClr val="bg1"/>
                </a:solidFill>
              </a:rPr>
              <a:t>activities</a:t>
            </a:r>
            <a:r>
              <a:rPr lang="de-DE" sz="2000" dirty="0">
                <a:solidFill>
                  <a:schemeClr val="bg1"/>
                </a:solidFill>
              </a:rPr>
              <a:t> </a:t>
            </a:r>
            <a:r>
              <a:rPr lang="de-DE" sz="2000" dirty="0" err="1">
                <a:solidFill>
                  <a:schemeClr val="bg1"/>
                </a:solidFill>
              </a:rPr>
              <a:t>to</a:t>
            </a:r>
            <a:r>
              <a:rPr lang="de-DE" sz="2000" dirty="0">
                <a:solidFill>
                  <a:schemeClr val="bg1"/>
                </a:solidFill>
              </a:rPr>
              <a:t> </a:t>
            </a:r>
            <a:r>
              <a:rPr lang="de-DE" sz="2000" dirty="0" err="1">
                <a:solidFill>
                  <a:schemeClr val="bg1"/>
                </a:solidFill>
              </a:rPr>
              <a:t>share</a:t>
            </a:r>
            <a:r>
              <a:rPr lang="de-DE" sz="2000" dirty="0">
                <a:solidFill>
                  <a:schemeClr val="bg1"/>
                </a:solidFill>
              </a:rPr>
              <a:t> </a:t>
            </a:r>
            <a:r>
              <a:rPr lang="de-DE" sz="2000" dirty="0" err="1">
                <a:solidFill>
                  <a:schemeClr val="bg1"/>
                </a:solidFill>
              </a:rPr>
              <a:t>your</a:t>
            </a:r>
            <a:r>
              <a:rPr lang="de-DE" sz="2000" dirty="0">
                <a:solidFill>
                  <a:schemeClr val="bg1"/>
                </a:solidFill>
              </a:rPr>
              <a:t> </a:t>
            </a:r>
            <a:r>
              <a:rPr lang="de-DE" sz="2000" dirty="0" err="1">
                <a:solidFill>
                  <a:schemeClr val="bg1"/>
                </a:solidFill>
              </a:rPr>
              <a:t>views</a:t>
            </a:r>
            <a:r>
              <a:rPr lang="de-DE" sz="2000" dirty="0">
                <a:solidFill>
                  <a:schemeClr val="bg1"/>
                </a:solidFill>
              </a:rPr>
              <a:t> and </a:t>
            </a:r>
            <a:r>
              <a:rPr lang="de-DE" sz="2000" dirty="0" err="1">
                <a:solidFill>
                  <a:schemeClr val="bg1"/>
                </a:solidFill>
              </a:rPr>
              <a:t>expierences</a:t>
            </a:r>
            <a:endParaRPr lang="de-DE" sz="2000" dirty="0">
              <a:solidFill>
                <a:schemeClr val="bg1"/>
              </a:solidFill>
            </a:endParaRPr>
          </a:p>
          <a:p>
            <a:pPr>
              <a:buClr>
                <a:schemeClr val="tx2">
                  <a:lumMod val="75000"/>
                </a:schemeClr>
              </a:buClr>
              <a:buFont typeface="Courier New" panose="02070309020205020404" pitchFamily="49" charset="0"/>
              <a:buChar char="o"/>
            </a:pPr>
            <a:r>
              <a:rPr lang="de-DE" sz="2000" dirty="0">
                <a:solidFill>
                  <a:schemeClr val="bg1"/>
                </a:solidFill>
              </a:rPr>
              <a:t>Materials will </a:t>
            </a:r>
            <a:r>
              <a:rPr lang="de-DE" sz="2000" dirty="0" err="1">
                <a:solidFill>
                  <a:schemeClr val="bg1"/>
                </a:solidFill>
              </a:rPr>
              <a:t>be</a:t>
            </a:r>
            <a:r>
              <a:rPr lang="de-DE" sz="2000" dirty="0">
                <a:solidFill>
                  <a:schemeClr val="bg1"/>
                </a:solidFill>
              </a:rPr>
              <a:t> </a:t>
            </a:r>
            <a:r>
              <a:rPr lang="de-DE" sz="2000" dirty="0" err="1">
                <a:solidFill>
                  <a:schemeClr val="bg1"/>
                </a:solidFill>
              </a:rPr>
              <a:t>shared</a:t>
            </a:r>
            <a:r>
              <a:rPr lang="de-DE" sz="2000" dirty="0">
                <a:solidFill>
                  <a:schemeClr val="bg1"/>
                </a:solidFill>
              </a:rPr>
              <a:t> after </a:t>
            </a:r>
            <a:r>
              <a:rPr lang="de-DE" sz="2000" dirty="0" err="1">
                <a:solidFill>
                  <a:schemeClr val="bg1"/>
                </a:solidFill>
              </a:rPr>
              <a:t>the</a:t>
            </a:r>
            <a:r>
              <a:rPr lang="de-DE" sz="2000" dirty="0">
                <a:solidFill>
                  <a:schemeClr val="bg1"/>
                </a:solidFill>
              </a:rPr>
              <a:t> </a:t>
            </a:r>
            <a:r>
              <a:rPr lang="de-DE" sz="2000" dirty="0" err="1">
                <a:solidFill>
                  <a:schemeClr val="bg1"/>
                </a:solidFill>
              </a:rPr>
              <a:t>workshop</a:t>
            </a:r>
            <a:endParaRPr lang="de-DE" sz="2000" dirty="0">
              <a:solidFill>
                <a:schemeClr val="bg1"/>
              </a:solidFill>
            </a:endParaRPr>
          </a:p>
          <a:p>
            <a:pPr>
              <a:buClr>
                <a:schemeClr val="tx2">
                  <a:lumMod val="75000"/>
                </a:schemeClr>
              </a:buClr>
              <a:buFont typeface="Courier New" panose="02070309020205020404" pitchFamily="49" charset="0"/>
              <a:buChar char="o"/>
            </a:pPr>
            <a:r>
              <a:rPr lang="de-DE" sz="2000" dirty="0">
                <a:solidFill>
                  <a:schemeClr val="bg1"/>
                </a:solidFill>
              </a:rPr>
              <a:t>The </a:t>
            </a:r>
            <a:r>
              <a:rPr lang="de-DE" sz="2000" dirty="0" err="1">
                <a:solidFill>
                  <a:schemeClr val="bg1"/>
                </a:solidFill>
              </a:rPr>
              <a:t>session</a:t>
            </a:r>
            <a:r>
              <a:rPr lang="de-DE" sz="2000" dirty="0">
                <a:solidFill>
                  <a:schemeClr val="bg1"/>
                </a:solidFill>
              </a:rPr>
              <a:t> will not </a:t>
            </a:r>
            <a:r>
              <a:rPr lang="de-DE" sz="2000" dirty="0" err="1">
                <a:solidFill>
                  <a:schemeClr val="bg1"/>
                </a:solidFill>
              </a:rPr>
              <a:t>get</a:t>
            </a:r>
            <a:r>
              <a:rPr lang="de-DE" sz="2000" dirty="0">
                <a:solidFill>
                  <a:schemeClr val="bg1"/>
                </a:solidFill>
              </a:rPr>
              <a:t> </a:t>
            </a:r>
            <a:r>
              <a:rPr lang="de-DE" sz="2000" dirty="0" err="1">
                <a:solidFill>
                  <a:schemeClr val="bg1"/>
                </a:solidFill>
              </a:rPr>
              <a:t>recorded</a:t>
            </a:r>
            <a:endParaRPr lang="en-US" sz="2000" dirty="0">
              <a:solidFill>
                <a:schemeClr val="bg1"/>
              </a:solidFill>
            </a:endParaRPr>
          </a:p>
          <a:p>
            <a:endParaRPr lang="de-DE" sz="1800" dirty="0">
              <a:solidFill>
                <a:schemeClr val="bg1"/>
              </a:solidFill>
            </a:endParaRPr>
          </a:p>
        </p:txBody>
      </p:sp>
    </p:spTree>
    <p:extLst>
      <p:ext uri="{BB962C8B-B14F-4D97-AF65-F5344CB8AC3E}">
        <p14:creationId xmlns:p14="http://schemas.microsoft.com/office/powerpoint/2010/main" val="3162329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560716" y="325127"/>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Approaches</a:t>
            </a:r>
            <a:br>
              <a:rPr lang="en-US" sz="3600" dirty="0">
                <a:solidFill>
                  <a:srgbClr val="57597F"/>
                </a:solidFill>
                <a:effectLst>
                  <a:outerShdw blurRad="38100" dist="38100" dir="2700000" algn="tl">
                    <a:srgbClr val="000000">
                      <a:alpha val="43137"/>
                    </a:srgbClr>
                  </a:outerShdw>
                </a:effectLst>
              </a:rPr>
            </a:br>
            <a:r>
              <a:rPr lang="en-US" sz="1600" b="1" dirty="0">
                <a:solidFill>
                  <a:schemeClr val="tx2">
                    <a:lumMod val="75000"/>
                  </a:schemeClr>
                </a:solidFill>
              </a:rPr>
              <a:t>Comprehensive </a:t>
            </a:r>
            <a:r>
              <a:rPr lang="en-US" sz="1600" b="1" dirty="0" err="1">
                <a:solidFill>
                  <a:schemeClr val="tx2">
                    <a:lumMod val="75000"/>
                  </a:schemeClr>
                </a:solidFill>
              </a:rPr>
              <a:t>Programmes</a:t>
            </a:r>
            <a:br>
              <a:rPr lang="en-US" sz="3600" dirty="0">
                <a:solidFill>
                  <a:srgbClr val="57597F"/>
                </a:solidFill>
                <a:effectLst>
                  <a:outerShdw blurRad="38100" dist="38100" dir="2700000" algn="tl">
                    <a:srgbClr val="000000">
                      <a:alpha val="43137"/>
                    </a:srgbClr>
                  </a:outerShdw>
                </a:effectLst>
              </a:rPr>
            </a:br>
            <a:endParaRPr lang="en-US" sz="2800" b="1" dirty="0">
              <a:solidFill>
                <a:schemeClr val="tx2">
                  <a:lumMod val="75000"/>
                </a:schemeClr>
              </a:solidFill>
            </a:endParaRP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412038" y="140657"/>
            <a:ext cx="1591034" cy="1110073"/>
          </a:xfrm>
          <a:prstGeom prst="rect">
            <a:avLst/>
          </a:prstGeom>
        </p:spPr>
      </p:pic>
      <p:pic>
        <p:nvPicPr>
          <p:cNvPr id="9" name="Grafik 8">
            <a:extLst>
              <a:ext uri="{FF2B5EF4-FFF2-40B4-BE49-F238E27FC236}">
                <a16:creationId xmlns:a16="http://schemas.microsoft.com/office/drawing/2014/main" id="{F9FC47BF-A5FB-437F-B872-733909DB253E}"/>
              </a:ext>
            </a:extLst>
          </p:cNvPr>
          <p:cNvPicPr>
            <a:picLocks noChangeAspect="1"/>
          </p:cNvPicPr>
          <p:nvPr/>
        </p:nvPicPr>
        <p:blipFill>
          <a:blip r:embed="rId4"/>
          <a:stretch>
            <a:fillRect/>
          </a:stretch>
        </p:blipFill>
        <p:spPr>
          <a:xfrm>
            <a:off x="10490560" y="6223334"/>
            <a:ext cx="1701440" cy="552968"/>
          </a:xfrm>
          <a:prstGeom prst="rect">
            <a:avLst/>
          </a:prstGeom>
        </p:spPr>
      </p:pic>
      <p:pic>
        <p:nvPicPr>
          <p:cNvPr id="4" name="Grafik 3">
            <a:extLst>
              <a:ext uri="{FF2B5EF4-FFF2-40B4-BE49-F238E27FC236}">
                <a16:creationId xmlns:a16="http://schemas.microsoft.com/office/drawing/2014/main" id="{8994E3FE-8DFD-46D7-8491-5A8730B6CF90}"/>
              </a:ext>
            </a:extLst>
          </p:cNvPr>
          <p:cNvPicPr>
            <a:picLocks noChangeAspect="1"/>
          </p:cNvPicPr>
          <p:nvPr/>
        </p:nvPicPr>
        <p:blipFill>
          <a:blip r:embed="rId5"/>
          <a:stretch>
            <a:fillRect/>
          </a:stretch>
        </p:blipFill>
        <p:spPr>
          <a:xfrm>
            <a:off x="640445" y="0"/>
            <a:ext cx="8840265" cy="6858000"/>
          </a:xfrm>
          <a:prstGeom prst="rect">
            <a:avLst/>
          </a:prstGeom>
        </p:spPr>
      </p:pic>
    </p:spTree>
    <p:extLst>
      <p:ext uri="{BB962C8B-B14F-4D97-AF65-F5344CB8AC3E}">
        <p14:creationId xmlns:p14="http://schemas.microsoft.com/office/powerpoint/2010/main" val="8350646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3B0C082E-A00D-49FA-9F76-759E6B345327}"/>
              </a:ext>
            </a:extLst>
          </p:cNvPr>
          <p:cNvPicPr>
            <a:picLocks noChangeAspect="1"/>
          </p:cNvPicPr>
          <p:nvPr/>
        </p:nvPicPr>
        <p:blipFill>
          <a:blip r:embed="rId4"/>
          <a:stretch>
            <a:fillRect/>
          </a:stretch>
        </p:blipFill>
        <p:spPr>
          <a:xfrm>
            <a:off x="2392011" y="595897"/>
            <a:ext cx="4543361" cy="5666205"/>
          </a:xfrm>
          <a:prstGeom prst="rect">
            <a:avLst/>
          </a:prstGeom>
        </p:spPr>
      </p:pic>
    </p:spTree>
    <p:extLst>
      <p:ext uri="{BB962C8B-B14F-4D97-AF65-F5344CB8AC3E}">
        <p14:creationId xmlns:p14="http://schemas.microsoft.com/office/powerpoint/2010/main" val="3294484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560716" y="325127"/>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Approaches</a:t>
            </a:r>
            <a:br>
              <a:rPr lang="en-US" sz="3600" dirty="0">
                <a:solidFill>
                  <a:srgbClr val="57597F"/>
                </a:solidFill>
                <a:effectLst>
                  <a:outerShdw blurRad="38100" dist="38100" dir="2700000" algn="tl">
                    <a:srgbClr val="000000">
                      <a:alpha val="43137"/>
                    </a:srgbClr>
                  </a:outerShdw>
                </a:effectLst>
              </a:rPr>
            </a:br>
            <a:r>
              <a:rPr lang="en-US" sz="1600" b="1" dirty="0">
                <a:solidFill>
                  <a:schemeClr val="tx2">
                    <a:lumMod val="75000"/>
                  </a:schemeClr>
                </a:solidFill>
              </a:rPr>
              <a:t>Comprehensive </a:t>
            </a:r>
            <a:r>
              <a:rPr lang="en-US" sz="1600" b="1" dirty="0" err="1">
                <a:solidFill>
                  <a:schemeClr val="tx2">
                    <a:lumMod val="75000"/>
                  </a:schemeClr>
                </a:solidFill>
              </a:rPr>
              <a:t>Programmes</a:t>
            </a:r>
            <a:br>
              <a:rPr lang="en-US" sz="3600" dirty="0">
                <a:solidFill>
                  <a:srgbClr val="57597F"/>
                </a:solidFill>
                <a:effectLst>
                  <a:outerShdw blurRad="38100" dist="38100" dir="2700000" algn="tl">
                    <a:srgbClr val="000000">
                      <a:alpha val="43137"/>
                    </a:srgbClr>
                  </a:outerShdw>
                </a:effectLst>
              </a:rPr>
            </a:br>
            <a:endParaRPr lang="en-US" sz="2800" b="1" dirty="0">
              <a:solidFill>
                <a:schemeClr val="tx2">
                  <a:lumMod val="75000"/>
                </a:schemeClr>
              </a:solidFill>
            </a:endParaRP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412038" y="140657"/>
            <a:ext cx="1591034" cy="1110073"/>
          </a:xfrm>
          <a:prstGeom prst="rect">
            <a:avLst/>
          </a:prstGeom>
        </p:spPr>
      </p:pic>
      <p:pic>
        <p:nvPicPr>
          <p:cNvPr id="9" name="Grafik 8">
            <a:extLst>
              <a:ext uri="{FF2B5EF4-FFF2-40B4-BE49-F238E27FC236}">
                <a16:creationId xmlns:a16="http://schemas.microsoft.com/office/drawing/2014/main" id="{F9FC47BF-A5FB-437F-B872-733909DB253E}"/>
              </a:ext>
            </a:extLst>
          </p:cNvPr>
          <p:cNvPicPr>
            <a:picLocks noChangeAspect="1"/>
          </p:cNvPicPr>
          <p:nvPr/>
        </p:nvPicPr>
        <p:blipFill>
          <a:blip r:embed="rId4"/>
          <a:stretch>
            <a:fillRect/>
          </a:stretch>
        </p:blipFill>
        <p:spPr>
          <a:xfrm>
            <a:off x="10490560" y="6223334"/>
            <a:ext cx="1701440" cy="552968"/>
          </a:xfrm>
          <a:prstGeom prst="rect">
            <a:avLst/>
          </a:prstGeom>
        </p:spPr>
      </p:pic>
      <p:pic>
        <p:nvPicPr>
          <p:cNvPr id="4" name="Grafik 3">
            <a:extLst>
              <a:ext uri="{FF2B5EF4-FFF2-40B4-BE49-F238E27FC236}">
                <a16:creationId xmlns:a16="http://schemas.microsoft.com/office/drawing/2014/main" id="{8994E3FE-8DFD-46D7-8491-5A8730B6CF90}"/>
              </a:ext>
            </a:extLst>
          </p:cNvPr>
          <p:cNvPicPr>
            <a:picLocks noChangeAspect="1"/>
          </p:cNvPicPr>
          <p:nvPr/>
        </p:nvPicPr>
        <p:blipFill>
          <a:blip r:embed="rId5"/>
          <a:stretch>
            <a:fillRect/>
          </a:stretch>
        </p:blipFill>
        <p:spPr>
          <a:xfrm>
            <a:off x="640445" y="0"/>
            <a:ext cx="8840265" cy="6858000"/>
          </a:xfrm>
          <a:prstGeom prst="rect">
            <a:avLst/>
          </a:prstGeom>
        </p:spPr>
      </p:pic>
    </p:spTree>
    <p:extLst>
      <p:ext uri="{BB962C8B-B14F-4D97-AF65-F5344CB8AC3E}">
        <p14:creationId xmlns:p14="http://schemas.microsoft.com/office/powerpoint/2010/main" val="1733724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Grafik 5">
            <a:extLst>
              <a:ext uri="{FF2B5EF4-FFF2-40B4-BE49-F238E27FC236}">
                <a16:creationId xmlns:a16="http://schemas.microsoft.com/office/drawing/2014/main" id="{7ACADB8E-F0EA-4654-A3FA-458D6081E6E1}"/>
              </a:ext>
            </a:extLst>
          </p:cNvPr>
          <p:cNvPicPr>
            <a:picLocks noChangeAspect="1"/>
          </p:cNvPicPr>
          <p:nvPr/>
        </p:nvPicPr>
        <p:blipFill>
          <a:blip r:embed="rId4"/>
          <a:stretch>
            <a:fillRect/>
          </a:stretch>
        </p:blipFill>
        <p:spPr>
          <a:xfrm>
            <a:off x="10490560" y="6223334"/>
            <a:ext cx="1701440" cy="552968"/>
          </a:xfrm>
          <a:prstGeom prst="rect">
            <a:avLst/>
          </a:prstGeom>
        </p:spPr>
      </p:pic>
      <p:sp>
        <p:nvSpPr>
          <p:cNvPr id="12" name="Inhaltsplatzhalter 10">
            <a:extLst>
              <a:ext uri="{FF2B5EF4-FFF2-40B4-BE49-F238E27FC236}">
                <a16:creationId xmlns:a16="http://schemas.microsoft.com/office/drawing/2014/main" id="{7932B6EB-3168-427E-A180-1E3F9C9E84EB}"/>
              </a:ext>
            </a:extLst>
          </p:cNvPr>
          <p:cNvSpPr txBox="1">
            <a:spLocks/>
          </p:cNvSpPr>
          <p:nvPr/>
        </p:nvSpPr>
        <p:spPr>
          <a:xfrm>
            <a:off x="1317048" y="2620853"/>
            <a:ext cx="6546848" cy="29917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Clr>
                <a:schemeClr val="tx2">
                  <a:lumMod val="75000"/>
                </a:schemeClr>
              </a:buClr>
              <a:buNone/>
            </a:pPr>
            <a:r>
              <a:rPr lang="de-DE" sz="8800" b="1" dirty="0">
                <a:solidFill>
                  <a:schemeClr val="tx2">
                    <a:lumMod val="75000"/>
                  </a:schemeClr>
                </a:solidFill>
                <a:effectLst>
                  <a:outerShdw blurRad="38100" dist="38100" dir="2700000" algn="tl">
                    <a:srgbClr val="000000">
                      <a:alpha val="43137"/>
                    </a:srgbClr>
                  </a:outerShdw>
                </a:effectLst>
              </a:rPr>
              <a:t>BREAK</a:t>
            </a:r>
            <a:endParaRPr lang="en-US" sz="8800" dirty="0">
              <a:solidFill>
                <a:schemeClr val="bg1"/>
              </a:solidFill>
              <a:effectLst>
                <a:outerShdw blurRad="38100" dist="38100" dir="2700000" algn="tl">
                  <a:srgbClr val="000000">
                    <a:alpha val="43137"/>
                  </a:srgbClr>
                </a:outerShdw>
              </a:effectLst>
            </a:endParaRPr>
          </a:p>
          <a:p>
            <a:pPr marL="457200" lvl="1" indent="0">
              <a:buClr>
                <a:schemeClr val="tx2">
                  <a:lumMod val="75000"/>
                </a:schemeClr>
              </a:buClr>
              <a:buNone/>
            </a:pPr>
            <a:r>
              <a:rPr lang="de-DE" sz="1600" dirty="0">
                <a:solidFill>
                  <a:schemeClr val="bg1"/>
                </a:solidFill>
              </a:rPr>
              <a:t>	5 </a:t>
            </a:r>
            <a:r>
              <a:rPr lang="de-DE" sz="1600" dirty="0" err="1">
                <a:solidFill>
                  <a:schemeClr val="bg1"/>
                </a:solidFill>
              </a:rPr>
              <a:t>Minutes</a:t>
            </a:r>
            <a:endParaRPr lang="de-DE" sz="1600" dirty="0">
              <a:solidFill>
                <a:schemeClr val="bg1"/>
              </a:solidFill>
            </a:endParaRPr>
          </a:p>
        </p:txBody>
      </p:sp>
      <p:pic>
        <p:nvPicPr>
          <p:cNvPr id="13" name="Grafik 12" descr="Ein Bild, das Tasse enthält.&#10;&#10;Automatisch generierte Beschreibung">
            <a:extLst>
              <a:ext uri="{FF2B5EF4-FFF2-40B4-BE49-F238E27FC236}">
                <a16:creationId xmlns:a16="http://schemas.microsoft.com/office/drawing/2014/main" id="{CBCBE10D-B74D-41F5-9DD5-3C28744FBE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5272" y="1097630"/>
            <a:ext cx="3241963" cy="48629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3149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701850" y="194249"/>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Children impacted and/ or risk due to Covid-19</a:t>
            </a: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Grafik 5">
            <a:extLst>
              <a:ext uri="{FF2B5EF4-FFF2-40B4-BE49-F238E27FC236}">
                <a16:creationId xmlns:a16="http://schemas.microsoft.com/office/drawing/2014/main" id="{7ACADB8E-F0EA-4654-A3FA-458D6081E6E1}"/>
              </a:ext>
            </a:extLst>
          </p:cNvPr>
          <p:cNvPicPr>
            <a:picLocks noChangeAspect="1"/>
          </p:cNvPicPr>
          <p:nvPr/>
        </p:nvPicPr>
        <p:blipFill>
          <a:blip r:embed="rId4"/>
          <a:stretch>
            <a:fillRect/>
          </a:stretch>
        </p:blipFill>
        <p:spPr>
          <a:xfrm>
            <a:off x="10490560" y="6223334"/>
            <a:ext cx="1701440" cy="552968"/>
          </a:xfrm>
          <a:prstGeom prst="rect">
            <a:avLst/>
          </a:prstGeom>
        </p:spPr>
      </p:pic>
      <p:sp>
        <p:nvSpPr>
          <p:cNvPr id="5" name="Inhaltsplatzhalter 4">
            <a:extLst>
              <a:ext uri="{FF2B5EF4-FFF2-40B4-BE49-F238E27FC236}">
                <a16:creationId xmlns:a16="http://schemas.microsoft.com/office/drawing/2014/main" id="{9DA9C442-6A14-4DD6-8419-18F37C7DC0C8}"/>
              </a:ext>
            </a:extLst>
          </p:cNvPr>
          <p:cNvSpPr>
            <a:spLocks noGrp="1"/>
          </p:cNvSpPr>
          <p:nvPr>
            <p:ph idx="1"/>
          </p:nvPr>
        </p:nvSpPr>
        <p:spPr>
          <a:xfrm>
            <a:off x="838200" y="1825625"/>
            <a:ext cx="6676505" cy="4351338"/>
          </a:xfrm>
        </p:spPr>
        <p:txBody>
          <a:bodyPr/>
          <a:lstStyle/>
          <a:p>
            <a:pPr>
              <a:buClr>
                <a:schemeClr val="tx2">
                  <a:lumMod val="75000"/>
                </a:schemeClr>
              </a:buClr>
              <a:buFont typeface="Courier New" panose="02070309020205020404" pitchFamily="49" charset="0"/>
              <a:buChar char="o"/>
            </a:pPr>
            <a:r>
              <a:rPr lang="de-DE" dirty="0">
                <a:solidFill>
                  <a:schemeClr val="bg1"/>
                </a:solidFill>
              </a:rPr>
              <a:t> </a:t>
            </a:r>
            <a:r>
              <a:rPr lang="de-DE" dirty="0" err="1">
                <a:solidFill>
                  <a:schemeClr val="bg1"/>
                </a:solidFill>
              </a:rPr>
              <a:t>Impacted</a:t>
            </a:r>
            <a:r>
              <a:rPr lang="de-DE" dirty="0">
                <a:solidFill>
                  <a:schemeClr val="bg1"/>
                </a:solidFill>
              </a:rPr>
              <a:t> </a:t>
            </a:r>
            <a:r>
              <a:rPr lang="de-DE" dirty="0" err="1">
                <a:solidFill>
                  <a:schemeClr val="bg1"/>
                </a:solidFill>
              </a:rPr>
              <a:t>by</a:t>
            </a:r>
            <a:r>
              <a:rPr lang="de-DE" dirty="0">
                <a:solidFill>
                  <a:schemeClr val="bg1"/>
                </a:solidFill>
              </a:rPr>
              <a:t> a </a:t>
            </a:r>
            <a:r>
              <a:rPr lang="de-DE" dirty="0" err="1">
                <a:solidFill>
                  <a:schemeClr val="bg1"/>
                </a:solidFill>
              </a:rPr>
              <a:t>pandemic</a:t>
            </a:r>
            <a:r>
              <a:rPr lang="de-DE" dirty="0">
                <a:solidFill>
                  <a:schemeClr val="bg1"/>
                </a:solidFill>
              </a:rPr>
              <a:t> </a:t>
            </a:r>
            <a:r>
              <a:rPr lang="de-DE" dirty="0" err="1">
                <a:solidFill>
                  <a:schemeClr val="bg1"/>
                </a:solidFill>
              </a:rPr>
              <a:t>increased</a:t>
            </a:r>
            <a:r>
              <a:rPr lang="de-DE" dirty="0">
                <a:solidFill>
                  <a:schemeClr val="bg1"/>
                </a:solidFill>
              </a:rPr>
              <a:t> </a:t>
            </a:r>
            <a:r>
              <a:rPr lang="de-DE" dirty="0" err="1">
                <a:solidFill>
                  <a:schemeClr val="bg1"/>
                </a:solidFill>
              </a:rPr>
              <a:t>fear</a:t>
            </a:r>
            <a:r>
              <a:rPr lang="de-DE" dirty="0">
                <a:solidFill>
                  <a:schemeClr val="bg1"/>
                </a:solidFill>
              </a:rPr>
              <a:t> and </a:t>
            </a:r>
            <a:r>
              <a:rPr lang="de-DE" dirty="0" err="1">
                <a:solidFill>
                  <a:schemeClr val="bg1"/>
                </a:solidFill>
              </a:rPr>
              <a:t>anxiety</a:t>
            </a:r>
            <a:endParaRPr lang="de-DE" dirty="0">
              <a:solidFill>
                <a:schemeClr val="bg1"/>
              </a:solidFill>
            </a:endParaRPr>
          </a:p>
          <a:p>
            <a:pPr>
              <a:buClr>
                <a:schemeClr val="tx2">
                  <a:lumMod val="75000"/>
                </a:schemeClr>
              </a:buClr>
              <a:buFont typeface="Courier New" panose="02070309020205020404" pitchFamily="49" charset="0"/>
              <a:buChar char="o"/>
            </a:pPr>
            <a:r>
              <a:rPr lang="de-DE" dirty="0">
                <a:solidFill>
                  <a:schemeClr val="bg1"/>
                </a:solidFill>
              </a:rPr>
              <a:t> </a:t>
            </a:r>
            <a:r>
              <a:rPr lang="de-DE" dirty="0" err="1">
                <a:solidFill>
                  <a:schemeClr val="bg1"/>
                </a:solidFill>
              </a:rPr>
              <a:t>Experienced</a:t>
            </a:r>
            <a:r>
              <a:rPr lang="de-DE" dirty="0">
                <a:solidFill>
                  <a:schemeClr val="bg1"/>
                </a:solidFill>
              </a:rPr>
              <a:t> </a:t>
            </a:r>
            <a:r>
              <a:rPr lang="de-DE" dirty="0" err="1">
                <a:solidFill>
                  <a:schemeClr val="bg1"/>
                </a:solidFill>
              </a:rPr>
              <a:t>loss</a:t>
            </a:r>
            <a:r>
              <a:rPr lang="de-DE" dirty="0">
                <a:solidFill>
                  <a:schemeClr val="bg1"/>
                </a:solidFill>
              </a:rPr>
              <a:t> </a:t>
            </a:r>
            <a:r>
              <a:rPr lang="de-DE" dirty="0" err="1">
                <a:solidFill>
                  <a:schemeClr val="bg1"/>
                </a:solidFill>
              </a:rPr>
              <a:t>of</a:t>
            </a:r>
            <a:r>
              <a:rPr lang="de-DE" dirty="0">
                <a:solidFill>
                  <a:schemeClr val="bg1"/>
                </a:solidFill>
              </a:rPr>
              <a:t> </a:t>
            </a:r>
            <a:r>
              <a:rPr lang="de-DE" dirty="0" err="1">
                <a:solidFill>
                  <a:schemeClr val="bg1"/>
                </a:solidFill>
              </a:rPr>
              <a:t>loved</a:t>
            </a:r>
            <a:r>
              <a:rPr lang="de-DE" dirty="0">
                <a:solidFill>
                  <a:schemeClr val="bg1"/>
                </a:solidFill>
              </a:rPr>
              <a:t> </a:t>
            </a:r>
            <a:r>
              <a:rPr lang="de-DE" dirty="0" err="1">
                <a:solidFill>
                  <a:schemeClr val="bg1"/>
                </a:solidFill>
              </a:rPr>
              <a:t>ones</a:t>
            </a:r>
            <a:r>
              <a:rPr lang="de-DE" dirty="0">
                <a:solidFill>
                  <a:schemeClr val="bg1"/>
                </a:solidFill>
              </a:rPr>
              <a:t> </a:t>
            </a:r>
            <a:r>
              <a:rPr lang="de-DE" dirty="0" err="1">
                <a:solidFill>
                  <a:schemeClr val="bg1"/>
                </a:solidFill>
              </a:rPr>
              <a:t>causes</a:t>
            </a:r>
            <a:r>
              <a:rPr lang="de-DE" dirty="0">
                <a:solidFill>
                  <a:schemeClr val="bg1"/>
                </a:solidFill>
              </a:rPr>
              <a:t> </a:t>
            </a:r>
            <a:r>
              <a:rPr lang="de-DE" dirty="0" err="1">
                <a:solidFill>
                  <a:schemeClr val="bg1"/>
                </a:solidFill>
              </a:rPr>
              <a:t>sadness</a:t>
            </a:r>
            <a:r>
              <a:rPr lang="de-DE" dirty="0">
                <a:solidFill>
                  <a:schemeClr val="bg1"/>
                </a:solidFill>
              </a:rPr>
              <a:t> and </a:t>
            </a:r>
            <a:r>
              <a:rPr lang="de-DE" dirty="0" err="1">
                <a:solidFill>
                  <a:schemeClr val="bg1"/>
                </a:solidFill>
              </a:rPr>
              <a:t>trauma</a:t>
            </a:r>
            <a:r>
              <a:rPr lang="de-DE" dirty="0">
                <a:solidFill>
                  <a:schemeClr val="bg1"/>
                </a:solidFill>
              </a:rPr>
              <a:t>  </a:t>
            </a:r>
          </a:p>
          <a:p>
            <a:pPr>
              <a:buClr>
                <a:schemeClr val="tx2">
                  <a:lumMod val="75000"/>
                </a:schemeClr>
              </a:buClr>
              <a:buFont typeface="Courier New" panose="02070309020205020404" pitchFamily="49" charset="0"/>
              <a:buChar char="o"/>
            </a:pPr>
            <a:r>
              <a:rPr lang="de-DE" dirty="0">
                <a:solidFill>
                  <a:schemeClr val="bg1"/>
                </a:solidFill>
              </a:rPr>
              <a:t> </a:t>
            </a:r>
            <a:r>
              <a:rPr lang="de-DE" dirty="0" err="1">
                <a:solidFill>
                  <a:schemeClr val="bg1"/>
                </a:solidFill>
              </a:rPr>
              <a:t>Harsh</a:t>
            </a:r>
            <a:r>
              <a:rPr lang="de-DE" dirty="0">
                <a:solidFill>
                  <a:schemeClr val="bg1"/>
                </a:solidFill>
              </a:rPr>
              <a:t> </a:t>
            </a:r>
            <a:r>
              <a:rPr lang="de-DE" dirty="0" err="1">
                <a:solidFill>
                  <a:schemeClr val="bg1"/>
                </a:solidFill>
              </a:rPr>
              <a:t>government</a:t>
            </a:r>
            <a:r>
              <a:rPr lang="de-DE" dirty="0">
                <a:solidFill>
                  <a:schemeClr val="bg1"/>
                </a:solidFill>
              </a:rPr>
              <a:t> </a:t>
            </a:r>
            <a:r>
              <a:rPr lang="de-DE" dirty="0" err="1">
                <a:solidFill>
                  <a:schemeClr val="bg1"/>
                </a:solidFill>
              </a:rPr>
              <a:t>restrictions</a:t>
            </a:r>
            <a:r>
              <a:rPr lang="de-DE" dirty="0">
                <a:solidFill>
                  <a:schemeClr val="bg1"/>
                </a:solidFill>
              </a:rPr>
              <a:t> </a:t>
            </a:r>
            <a:r>
              <a:rPr lang="de-DE" dirty="0" err="1">
                <a:solidFill>
                  <a:schemeClr val="bg1"/>
                </a:solidFill>
              </a:rPr>
              <a:t>to</a:t>
            </a:r>
            <a:r>
              <a:rPr lang="de-DE" dirty="0">
                <a:solidFill>
                  <a:schemeClr val="bg1"/>
                </a:solidFill>
              </a:rPr>
              <a:t> </a:t>
            </a:r>
            <a:r>
              <a:rPr lang="de-DE" dirty="0" err="1">
                <a:solidFill>
                  <a:schemeClr val="bg1"/>
                </a:solidFill>
              </a:rPr>
              <a:t>prevent</a:t>
            </a:r>
            <a:r>
              <a:rPr lang="de-DE" dirty="0">
                <a:solidFill>
                  <a:schemeClr val="bg1"/>
                </a:solidFill>
              </a:rPr>
              <a:t> </a:t>
            </a:r>
            <a:r>
              <a:rPr lang="de-DE" dirty="0" err="1">
                <a:solidFill>
                  <a:schemeClr val="bg1"/>
                </a:solidFill>
              </a:rPr>
              <a:t>the</a:t>
            </a:r>
            <a:r>
              <a:rPr lang="de-DE" dirty="0">
                <a:solidFill>
                  <a:schemeClr val="bg1"/>
                </a:solidFill>
              </a:rPr>
              <a:t> </a:t>
            </a:r>
            <a:r>
              <a:rPr lang="de-DE" dirty="0" err="1">
                <a:solidFill>
                  <a:schemeClr val="bg1"/>
                </a:solidFill>
              </a:rPr>
              <a:t>spread</a:t>
            </a:r>
            <a:endParaRPr lang="de-DE" dirty="0">
              <a:solidFill>
                <a:schemeClr val="bg1"/>
              </a:solidFill>
            </a:endParaRPr>
          </a:p>
          <a:p>
            <a:pPr>
              <a:buClr>
                <a:schemeClr val="tx2">
                  <a:lumMod val="75000"/>
                </a:schemeClr>
              </a:buClr>
              <a:buFont typeface="Courier New" panose="02070309020205020404" pitchFamily="49" charset="0"/>
              <a:buChar char="o"/>
            </a:pPr>
            <a:r>
              <a:rPr lang="de-DE" dirty="0">
                <a:solidFill>
                  <a:schemeClr val="bg1"/>
                </a:solidFill>
              </a:rPr>
              <a:t> </a:t>
            </a:r>
            <a:r>
              <a:rPr lang="de-DE" dirty="0" err="1">
                <a:solidFill>
                  <a:schemeClr val="bg1"/>
                </a:solidFill>
              </a:rPr>
              <a:t>Economic</a:t>
            </a:r>
            <a:r>
              <a:rPr lang="de-DE" dirty="0">
                <a:solidFill>
                  <a:schemeClr val="bg1"/>
                </a:solidFill>
              </a:rPr>
              <a:t> </a:t>
            </a:r>
            <a:r>
              <a:rPr lang="de-DE" dirty="0" err="1">
                <a:solidFill>
                  <a:schemeClr val="bg1"/>
                </a:solidFill>
              </a:rPr>
              <a:t>insecurity</a:t>
            </a:r>
            <a:endParaRPr lang="de-DE" dirty="0">
              <a:solidFill>
                <a:schemeClr val="bg1"/>
              </a:solidFill>
            </a:endParaRPr>
          </a:p>
          <a:p>
            <a:pPr>
              <a:buClr>
                <a:schemeClr val="tx2">
                  <a:lumMod val="75000"/>
                </a:schemeClr>
              </a:buClr>
              <a:buFont typeface="Courier New" panose="02070309020205020404" pitchFamily="49" charset="0"/>
              <a:buChar char="o"/>
            </a:pPr>
            <a:r>
              <a:rPr lang="de-DE" dirty="0">
                <a:solidFill>
                  <a:schemeClr val="bg1"/>
                </a:solidFill>
              </a:rPr>
              <a:t> …</a:t>
            </a:r>
          </a:p>
          <a:p>
            <a:pPr marL="0" indent="0">
              <a:buClr>
                <a:schemeClr val="tx2">
                  <a:lumMod val="75000"/>
                </a:schemeClr>
              </a:buClr>
              <a:buNone/>
            </a:pPr>
            <a:r>
              <a:rPr lang="de-DE" dirty="0">
                <a:solidFill>
                  <a:schemeClr val="bg1"/>
                </a:solidFill>
                <a:sym typeface="Wingdings" panose="05000000000000000000" pitchFamily="2" charset="2"/>
              </a:rPr>
              <a:t>	 </a:t>
            </a:r>
            <a:r>
              <a:rPr lang="de-DE" dirty="0" err="1">
                <a:solidFill>
                  <a:schemeClr val="bg1"/>
                </a:solidFill>
              </a:rPr>
              <a:t>Risks</a:t>
            </a:r>
            <a:r>
              <a:rPr lang="de-DE" dirty="0">
                <a:solidFill>
                  <a:schemeClr val="bg1"/>
                </a:solidFill>
              </a:rPr>
              <a:t> </a:t>
            </a:r>
            <a:r>
              <a:rPr lang="de-DE" dirty="0" err="1">
                <a:solidFill>
                  <a:schemeClr val="bg1"/>
                </a:solidFill>
              </a:rPr>
              <a:t>for</a:t>
            </a:r>
            <a:r>
              <a:rPr lang="de-DE" dirty="0">
                <a:solidFill>
                  <a:schemeClr val="bg1"/>
                </a:solidFill>
              </a:rPr>
              <a:t> </a:t>
            </a:r>
            <a:r>
              <a:rPr lang="de-DE" dirty="0" err="1">
                <a:solidFill>
                  <a:schemeClr val="bg1"/>
                </a:solidFill>
              </a:rPr>
              <a:t>child</a:t>
            </a:r>
            <a:r>
              <a:rPr lang="de-DE" dirty="0">
                <a:solidFill>
                  <a:schemeClr val="bg1"/>
                </a:solidFill>
              </a:rPr>
              <a:t> </a:t>
            </a:r>
            <a:r>
              <a:rPr lang="de-DE" dirty="0" err="1">
                <a:solidFill>
                  <a:schemeClr val="bg1"/>
                </a:solidFill>
              </a:rPr>
              <a:t>safety</a:t>
            </a:r>
            <a:endParaRPr lang="de-DE" dirty="0">
              <a:solidFill>
                <a:schemeClr val="bg1"/>
              </a:solidFill>
            </a:endParaRPr>
          </a:p>
        </p:txBody>
      </p:sp>
      <p:pic>
        <p:nvPicPr>
          <p:cNvPr id="9" name="Grafik 8">
            <a:extLst>
              <a:ext uri="{FF2B5EF4-FFF2-40B4-BE49-F238E27FC236}">
                <a16:creationId xmlns:a16="http://schemas.microsoft.com/office/drawing/2014/main" id="{36D61954-C38F-419C-93F3-511546C44FA1}"/>
              </a:ext>
            </a:extLst>
          </p:cNvPr>
          <p:cNvPicPr>
            <a:picLocks noChangeAspect="1"/>
          </p:cNvPicPr>
          <p:nvPr/>
        </p:nvPicPr>
        <p:blipFill>
          <a:blip r:embed="rId5"/>
          <a:stretch>
            <a:fillRect/>
          </a:stretch>
        </p:blipFill>
        <p:spPr>
          <a:xfrm>
            <a:off x="7291993" y="1533569"/>
            <a:ext cx="4462204" cy="4666580"/>
          </a:xfrm>
          <a:prstGeom prst="rect">
            <a:avLst/>
          </a:prstGeom>
        </p:spPr>
      </p:pic>
    </p:spTree>
    <p:extLst>
      <p:ext uri="{BB962C8B-B14F-4D97-AF65-F5344CB8AC3E}">
        <p14:creationId xmlns:p14="http://schemas.microsoft.com/office/powerpoint/2010/main" val="138693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701850" y="194249"/>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Parenting in times of Covid-19</a:t>
            </a: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Grafik 2">
            <a:extLst>
              <a:ext uri="{FF2B5EF4-FFF2-40B4-BE49-F238E27FC236}">
                <a16:creationId xmlns:a16="http://schemas.microsoft.com/office/drawing/2014/main" id="{70FB94DB-149D-474D-9905-FB7656F26E93}"/>
              </a:ext>
            </a:extLst>
          </p:cNvPr>
          <p:cNvPicPr>
            <a:picLocks noChangeAspect="1"/>
          </p:cNvPicPr>
          <p:nvPr/>
        </p:nvPicPr>
        <p:blipFill>
          <a:blip r:embed="rId4"/>
          <a:stretch>
            <a:fillRect/>
          </a:stretch>
        </p:blipFill>
        <p:spPr>
          <a:xfrm>
            <a:off x="4270322" y="1381352"/>
            <a:ext cx="3837115" cy="4779983"/>
          </a:xfrm>
          <a:prstGeom prst="rect">
            <a:avLst/>
          </a:prstGeom>
        </p:spPr>
      </p:pic>
      <p:sp>
        <p:nvSpPr>
          <p:cNvPr id="7" name="Textfeld 6">
            <a:extLst>
              <a:ext uri="{FF2B5EF4-FFF2-40B4-BE49-F238E27FC236}">
                <a16:creationId xmlns:a16="http://schemas.microsoft.com/office/drawing/2014/main" id="{1585FCC1-FBD9-440C-B342-DA350F67A8F4}"/>
              </a:ext>
            </a:extLst>
          </p:cNvPr>
          <p:cNvSpPr txBox="1"/>
          <p:nvPr/>
        </p:nvSpPr>
        <p:spPr>
          <a:xfrm>
            <a:off x="4209639" y="6150837"/>
            <a:ext cx="5221430" cy="246221"/>
          </a:xfrm>
          <a:prstGeom prst="rect">
            <a:avLst/>
          </a:prstGeom>
          <a:noFill/>
        </p:spPr>
        <p:txBody>
          <a:bodyPr wrap="square" rtlCol="0">
            <a:spAutoFit/>
          </a:bodyPr>
          <a:lstStyle/>
          <a:p>
            <a:r>
              <a:rPr lang="de-DE" sz="1000" dirty="0">
                <a:solidFill>
                  <a:schemeClr val="bg1"/>
                </a:solidFill>
              </a:rPr>
              <a:t>Source: https://www.covid19parenting.com/#/home</a:t>
            </a:r>
          </a:p>
        </p:txBody>
      </p:sp>
      <p:sp>
        <p:nvSpPr>
          <p:cNvPr id="12" name="Inhaltsplatzhalter 4">
            <a:extLst>
              <a:ext uri="{FF2B5EF4-FFF2-40B4-BE49-F238E27FC236}">
                <a16:creationId xmlns:a16="http://schemas.microsoft.com/office/drawing/2014/main" id="{BB42293C-D97C-422C-9F5F-85B021B1CEBC}"/>
              </a:ext>
            </a:extLst>
          </p:cNvPr>
          <p:cNvSpPr>
            <a:spLocks noGrp="1"/>
          </p:cNvSpPr>
          <p:nvPr>
            <p:ph idx="1"/>
          </p:nvPr>
        </p:nvSpPr>
        <p:spPr>
          <a:xfrm>
            <a:off x="531177" y="1327763"/>
            <a:ext cx="3837115" cy="5069294"/>
          </a:xfrm>
        </p:spPr>
        <p:txBody>
          <a:bodyPr>
            <a:normAutofit fontScale="92500" lnSpcReduction="20000"/>
          </a:bodyPr>
          <a:lstStyle/>
          <a:p>
            <a:pPr marL="0" indent="0">
              <a:buClr>
                <a:schemeClr val="tx2">
                  <a:lumMod val="75000"/>
                </a:schemeClr>
              </a:buClr>
              <a:buNone/>
            </a:pPr>
            <a:r>
              <a:rPr lang="de-DE" sz="2000" b="1" dirty="0" err="1">
                <a:solidFill>
                  <a:schemeClr val="tx2">
                    <a:lumMod val="75000"/>
                  </a:schemeClr>
                </a:solidFill>
              </a:rPr>
              <a:t>Playful</a:t>
            </a:r>
            <a:r>
              <a:rPr lang="de-DE" sz="2000" b="1" dirty="0">
                <a:solidFill>
                  <a:schemeClr val="tx2">
                    <a:lumMod val="75000"/>
                  </a:schemeClr>
                </a:solidFill>
              </a:rPr>
              <a:t> Parenting Emergency Response</a:t>
            </a:r>
          </a:p>
          <a:p>
            <a:pPr>
              <a:buClr>
                <a:schemeClr val="tx2">
                  <a:lumMod val="75000"/>
                </a:schemeClr>
              </a:buClr>
              <a:buFont typeface="Courier New" panose="02070309020205020404" pitchFamily="49" charset="0"/>
              <a:buChar char="o"/>
            </a:pPr>
            <a:r>
              <a:rPr lang="de-DE" sz="2000" dirty="0" err="1">
                <a:solidFill>
                  <a:schemeClr val="bg1"/>
                </a:solidFill>
              </a:rPr>
              <a:t>One</a:t>
            </a:r>
            <a:r>
              <a:rPr lang="de-DE" sz="2000" dirty="0">
                <a:solidFill>
                  <a:schemeClr val="bg1"/>
                </a:solidFill>
              </a:rPr>
              <a:t>-on-</a:t>
            </a:r>
            <a:r>
              <a:rPr lang="de-DE" sz="2000" dirty="0" err="1">
                <a:solidFill>
                  <a:schemeClr val="bg1"/>
                </a:solidFill>
              </a:rPr>
              <a:t>one</a:t>
            </a:r>
            <a:r>
              <a:rPr lang="de-DE" sz="2000" dirty="0">
                <a:solidFill>
                  <a:schemeClr val="bg1"/>
                </a:solidFill>
              </a:rPr>
              <a:t> time</a:t>
            </a:r>
          </a:p>
          <a:p>
            <a:pPr>
              <a:buClr>
                <a:schemeClr val="tx2">
                  <a:lumMod val="75000"/>
                </a:schemeClr>
              </a:buClr>
              <a:buFont typeface="Courier New" panose="02070309020205020404" pitchFamily="49" charset="0"/>
              <a:buChar char="o"/>
            </a:pPr>
            <a:r>
              <a:rPr lang="de-DE" sz="2000" dirty="0">
                <a:solidFill>
                  <a:schemeClr val="bg1"/>
                </a:solidFill>
              </a:rPr>
              <a:t>Keeping </a:t>
            </a:r>
            <a:r>
              <a:rPr lang="de-DE" sz="2000" dirty="0" err="1">
                <a:solidFill>
                  <a:schemeClr val="bg1"/>
                </a:solidFill>
              </a:rPr>
              <a:t>it</a:t>
            </a:r>
            <a:r>
              <a:rPr lang="de-DE" sz="2000" dirty="0">
                <a:solidFill>
                  <a:schemeClr val="bg1"/>
                </a:solidFill>
              </a:rPr>
              <a:t> positive</a:t>
            </a:r>
          </a:p>
          <a:p>
            <a:pPr>
              <a:buClr>
                <a:schemeClr val="tx2">
                  <a:lumMod val="75000"/>
                </a:schemeClr>
              </a:buClr>
              <a:buFont typeface="Courier New" panose="02070309020205020404" pitchFamily="49" charset="0"/>
              <a:buChar char="o"/>
            </a:pPr>
            <a:r>
              <a:rPr lang="de-DE" sz="2000" dirty="0" err="1">
                <a:solidFill>
                  <a:schemeClr val="bg1"/>
                </a:solidFill>
              </a:rPr>
              <a:t>Structure</a:t>
            </a:r>
            <a:r>
              <a:rPr lang="de-DE" sz="2000" dirty="0">
                <a:solidFill>
                  <a:schemeClr val="bg1"/>
                </a:solidFill>
              </a:rPr>
              <a:t> </a:t>
            </a:r>
            <a:r>
              <a:rPr lang="de-DE" sz="2000" dirty="0" err="1">
                <a:solidFill>
                  <a:schemeClr val="bg1"/>
                </a:solidFill>
              </a:rPr>
              <a:t>up</a:t>
            </a:r>
            <a:endParaRPr lang="de-DE" sz="2000" dirty="0">
              <a:solidFill>
                <a:schemeClr val="bg1"/>
              </a:solidFill>
            </a:endParaRPr>
          </a:p>
          <a:p>
            <a:pPr>
              <a:buClr>
                <a:schemeClr val="tx2">
                  <a:lumMod val="75000"/>
                </a:schemeClr>
              </a:buClr>
              <a:buFont typeface="Courier New" panose="02070309020205020404" pitchFamily="49" charset="0"/>
              <a:buChar char="o"/>
            </a:pPr>
            <a:r>
              <a:rPr lang="de-DE" sz="2000" dirty="0">
                <a:solidFill>
                  <a:schemeClr val="bg1"/>
                </a:solidFill>
              </a:rPr>
              <a:t>Bad </a:t>
            </a:r>
            <a:r>
              <a:rPr lang="de-DE" sz="2000" dirty="0" err="1">
                <a:solidFill>
                  <a:schemeClr val="bg1"/>
                </a:solidFill>
              </a:rPr>
              <a:t>behaviour</a:t>
            </a:r>
            <a:endParaRPr lang="de-DE" sz="2000" dirty="0">
              <a:solidFill>
                <a:schemeClr val="bg1"/>
              </a:solidFill>
            </a:endParaRPr>
          </a:p>
          <a:p>
            <a:pPr>
              <a:buClr>
                <a:schemeClr val="tx2">
                  <a:lumMod val="75000"/>
                </a:schemeClr>
              </a:buClr>
              <a:buFont typeface="Courier New" panose="02070309020205020404" pitchFamily="49" charset="0"/>
              <a:buChar char="o"/>
            </a:pPr>
            <a:r>
              <a:rPr lang="de-DE" sz="2000" dirty="0">
                <a:solidFill>
                  <a:schemeClr val="bg1"/>
                </a:solidFill>
              </a:rPr>
              <a:t>Keep </a:t>
            </a:r>
            <a:r>
              <a:rPr lang="de-DE" sz="2000" dirty="0" err="1">
                <a:solidFill>
                  <a:schemeClr val="bg1"/>
                </a:solidFill>
              </a:rPr>
              <a:t>calm</a:t>
            </a:r>
            <a:r>
              <a:rPr lang="de-DE" sz="2000" dirty="0">
                <a:solidFill>
                  <a:schemeClr val="bg1"/>
                </a:solidFill>
              </a:rPr>
              <a:t> and manage stress</a:t>
            </a:r>
          </a:p>
          <a:p>
            <a:pPr>
              <a:buClr>
                <a:schemeClr val="tx2">
                  <a:lumMod val="75000"/>
                </a:schemeClr>
              </a:buClr>
              <a:buFont typeface="Courier New" panose="02070309020205020404" pitchFamily="49" charset="0"/>
              <a:buChar char="o"/>
            </a:pPr>
            <a:r>
              <a:rPr lang="de-DE" sz="2000" dirty="0">
                <a:solidFill>
                  <a:schemeClr val="bg1"/>
                </a:solidFill>
              </a:rPr>
              <a:t>Talking </a:t>
            </a:r>
            <a:r>
              <a:rPr lang="de-DE" sz="2000" dirty="0" err="1">
                <a:solidFill>
                  <a:schemeClr val="bg1"/>
                </a:solidFill>
              </a:rPr>
              <a:t>about</a:t>
            </a:r>
            <a:r>
              <a:rPr lang="de-DE" sz="2000" dirty="0">
                <a:solidFill>
                  <a:schemeClr val="bg1"/>
                </a:solidFill>
              </a:rPr>
              <a:t> COVID-19</a:t>
            </a:r>
          </a:p>
          <a:p>
            <a:pPr>
              <a:buClr>
                <a:schemeClr val="tx2">
                  <a:lumMod val="75000"/>
                </a:schemeClr>
              </a:buClr>
              <a:buFont typeface="Courier New" panose="02070309020205020404" pitchFamily="49" charset="0"/>
              <a:buChar char="o"/>
            </a:pPr>
            <a:r>
              <a:rPr lang="de-DE" sz="2000" dirty="0" err="1">
                <a:solidFill>
                  <a:schemeClr val="bg1"/>
                </a:solidFill>
              </a:rPr>
              <a:t>Protecting</a:t>
            </a:r>
            <a:r>
              <a:rPr lang="de-DE" sz="2000" dirty="0">
                <a:solidFill>
                  <a:schemeClr val="bg1"/>
                </a:solidFill>
              </a:rPr>
              <a:t> </a:t>
            </a:r>
            <a:r>
              <a:rPr lang="de-DE" sz="2000" dirty="0" err="1">
                <a:solidFill>
                  <a:schemeClr val="bg1"/>
                </a:solidFill>
              </a:rPr>
              <a:t>children</a:t>
            </a:r>
            <a:r>
              <a:rPr lang="de-DE" sz="2000" dirty="0">
                <a:solidFill>
                  <a:schemeClr val="bg1"/>
                </a:solidFill>
              </a:rPr>
              <a:t> online</a:t>
            </a:r>
          </a:p>
          <a:p>
            <a:pPr>
              <a:buClr>
                <a:schemeClr val="tx2">
                  <a:lumMod val="75000"/>
                </a:schemeClr>
              </a:buClr>
              <a:buFont typeface="Courier New" panose="02070309020205020404" pitchFamily="49" charset="0"/>
              <a:buChar char="o"/>
            </a:pPr>
            <a:r>
              <a:rPr lang="de-DE" sz="2000" dirty="0">
                <a:solidFill>
                  <a:schemeClr val="bg1"/>
                </a:solidFill>
              </a:rPr>
              <a:t>Family </a:t>
            </a:r>
            <a:r>
              <a:rPr lang="de-DE" sz="2000" dirty="0" err="1">
                <a:solidFill>
                  <a:schemeClr val="bg1"/>
                </a:solidFill>
              </a:rPr>
              <a:t>budgeting</a:t>
            </a:r>
            <a:r>
              <a:rPr lang="de-DE" sz="2000" dirty="0">
                <a:solidFill>
                  <a:schemeClr val="bg1"/>
                </a:solidFill>
              </a:rPr>
              <a:t> in </a:t>
            </a:r>
            <a:r>
              <a:rPr lang="de-DE" sz="2000" dirty="0" err="1">
                <a:solidFill>
                  <a:schemeClr val="bg1"/>
                </a:solidFill>
              </a:rPr>
              <a:t>times</a:t>
            </a:r>
            <a:r>
              <a:rPr lang="de-DE" sz="2000" dirty="0">
                <a:solidFill>
                  <a:schemeClr val="bg1"/>
                </a:solidFill>
              </a:rPr>
              <a:t> </a:t>
            </a:r>
            <a:r>
              <a:rPr lang="de-DE" sz="2000" dirty="0" err="1">
                <a:solidFill>
                  <a:schemeClr val="bg1"/>
                </a:solidFill>
              </a:rPr>
              <a:t>of</a:t>
            </a:r>
            <a:r>
              <a:rPr lang="de-DE" sz="2000" dirty="0">
                <a:solidFill>
                  <a:schemeClr val="bg1"/>
                </a:solidFill>
              </a:rPr>
              <a:t> </a:t>
            </a:r>
            <a:r>
              <a:rPr lang="de-DE" sz="2000" dirty="0" err="1">
                <a:solidFill>
                  <a:schemeClr val="bg1"/>
                </a:solidFill>
              </a:rPr>
              <a:t>financial</a:t>
            </a:r>
            <a:r>
              <a:rPr lang="de-DE" sz="2000" dirty="0">
                <a:solidFill>
                  <a:schemeClr val="bg1"/>
                </a:solidFill>
              </a:rPr>
              <a:t> stress</a:t>
            </a:r>
          </a:p>
          <a:p>
            <a:pPr>
              <a:buClr>
                <a:schemeClr val="tx2">
                  <a:lumMod val="75000"/>
                </a:schemeClr>
              </a:buClr>
              <a:buFont typeface="Courier New" panose="02070309020205020404" pitchFamily="49" charset="0"/>
              <a:buChar char="o"/>
            </a:pPr>
            <a:r>
              <a:rPr lang="de-DE" sz="2000" dirty="0">
                <a:solidFill>
                  <a:schemeClr val="bg1"/>
                </a:solidFill>
              </a:rPr>
              <a:t>Family </a:t>
            </a:r>
            <a:r>
              <a:rPr lang="de-DE" sz="2000" dirty="0" err="1">
                <a:solidFill>
                  <a:schemeClr val="bg1"/>
                </a:solidFill>
              </a:rPr>
              <a:t>harmony</a:t>
            </a:r>
            <a:r>
              <a:rPr lang="de-DE" sz="2000" dirty="0">
                <a:solidFill>
                  <a:schemeClr val="bg1"/>
                </a:solidFill>
              </a:rPr>
              <a:t> at </a:t>
            </a:r>
            <a:r>
              <a:rPr lang="de-DE" sz="2000" dirty="0" err="1">
                <a:solidFill>
                  <a:schemeClr val="bg1"/>
                </a:solidFill>
              </a:rPr>
              <a:t>home</a:t>
            </a:r>
            <a:endParaRPr lang="de-DE" sz="2000" dirty="0">
              <a:solidFill>
                <a:schemeClr val="bg1"/>
              </a:solidFill>
            </a:endParaRPr>
          </a:p>
          <a:p>
            <a:pPr>
              <a:buClr>
                <a:schemeClr val="tx2">
                  <a:lumMod val="75000"/>
                </a:schemeClr>
              </a:buClr>
              <a:buFont typeface="Courier New" panose="02070309020205020404" pitchFamily="49" charset="0"/>
              <a:buChar char="o"/>
            </a:pPr>
            <a:r>
              <a:rPr lang="de-DE" sz="2000" dirty="0">
                <a:solidFill>
                  <a:schemeClr val="bg1"/>
                </a:solidFill>
              </a:rPr>
              <a:t>Learning </a:t>
            </a:r>
            <a:r>
              <a:rPr lang="de-DE" sz="2000" dirty="0" err="1">
                <a:solidFill>
                  <a:schemeClr val="bg1"/>
                </a:solidFill>
              </a:rPr>
              <a:t>through</a:t>
            </a:r>
            <a:r>
              <a:rPr lang="de-DE" sz="2000" dirty="0">
                <a:solidFill>
                  <a:schemeClr val="bg1"/>
                </a:solidFill>
              </a:rPr>
              <a:t> </a:t>
            </a:r>
            <a:r>
              <a:rPr lang="de-DE" sz="2000" dirty="0" err="1">
                <a:solidFill>
                  <a:schemeClr val="bg1"/>
                </a:solidFill>
              </a:rPr>
              <a:t>play</a:t>
            </a:r>
            <a:endParaRPr lang="de-DE" sz="2000" dirty="0">
              <a:solidFill>
                <a:schemeClr val="bg1"/>
              </a:solidFill>
            </a:endParaRPr>
          </a:p>
          <a:p>
            <a:pPr>
              <a:buClr>
                <a:schemeClr val="tx2">
                  <a:lumMod val="75000"/>
                </a:schemeClr>
              </a:buClr>
              <a:buFont typeface="Courier New" panose="02070309020205020404" pitchFamily="49" charset="0"/>
              <a:buChar char="o"/>
            </a:pPr>
            <a:r>
              <a:rPr lang="de-DE" sz="2000" dirty="0" err="1">
                <a:solidFill>
                  <a:schemeClr val="bg1"/>
                </a:solidFill>
              </a:rPr>
              <a:t>When</a:t>
            </a:r>
            <a:r>
              <a:rPr lang="de-DE" sz="2000" dirty="0">
                <a:solidFill>
                  <a:schemeClr val="bg1"/>
                </a:solidFill>
              </a:rPr>
              <a:t> </a:t>
            </a:r>
            <a:r>
              <a:rPr lang="de-DE" sz="2000" dirty="0" err="1">
                <a:solidFill>
                  <a:schemeClr val="bg1"/>
                </a:solidFill>
              </a:rPr>
              <a:t>we</a:t>
            </a:r>
            <a:r>
              <a:rPr lang="de-DE" sz="2000" dirty="0">
                <a:solidFill>
                  <a:schemeClr val="bg1"/>
                </a:solidFill>
              </a:rPr>
              <a:t> </a:t>
            </a:r>
            <a:r>
              <a:rPr lang="de-DE" sz="2000" dirty="0" err="1">
                <a:solidFill>
                  <a:schemeClr val="bg1"/>
                </a:solidFill>
              </a:rPr>
              <a:t>get</a:t>
            </a:r>
            <a:r>
              <a:rPr lang="de-DE" sz="2000" dirty="0">
                <a:solidFill>
                  <a:schemeClr val="bg1"/>
                </a:solidFill>
              </a:rPr>
              <a:t> </a:t>
            </a:r>
            <a:r>
              <a:rPr lang="de-DE" sz="2000" dirty="0" err="1">
                <a:solidFill>
                  <a:schemeClr val="bg1"/>
                </a:solidFill>
              </a:rPr>
              <a:t>angry</a:t>
            </a:r>
            <a:endParaRPr lang="de-DE" sz="2000" dirty="0">
              <a:solidFill>
                <a:schemeClr val="bg1"/>
              </a:solidFill>
            </a:endParaRPr>
          </a:p>
          <a:p>
            <a:pPr>
              <a:buClr>
                <a:schemeClr val="tx2">
                  <a:lumMod val="75000"/>
                </a:schemeClr>
              </a:buClr>
              <a:buFont typeface="Courier New" panose="02070309020205020404" pitchFamily="49" charset="0"/>
              <a:buChar char="o"/>
            </a:pPr>
            <a:r>
              <a:rPr lang="de-DE" sz="2000" dirty="0">
                <a:solidFill>
                  <a:schemeClr val="bg1"/>
                </a:solidFill>
              </a:rPr>
              <a:t>Parenting in </a:t>
            </a:r>
            <a:r>
              <a:rPr lang="de-DE" sz="2000" dirty="0" err="1">
                <a:solidFill>
                  <a:schemeClr val="bg1"/>
                </a:solidFill>
              </a:rPr>
              <a:t>crowded</a:t>
            </a:r>
            <a:r>
              <a:rPr lang="de-DE" sz="2000" dirty="0">
                <a:solidFill>
                  <a:schemeClr val="bg1"/>
                </a:solidFill>
              </a:rPr>
              <a:t> </a:t>
            </a:r>
            <a:r>
              <a:rPr lang="de-DE" sz="2000" dirty="0" err="1">
                <a:solidFill>
                  <a:schemeClr val="bg1"/>
                </a:solidFill>
              </a:rPr>
              <a:t>homes</a:t>
            </a:r>
            <a:r>
              <a:rPr lang="de-DE" sz="2000" dirty="0">
                <a:solidFill>
                  <a:schemeClr val="bg1"/>
                </a:solidFill>
              </a:rPr>
              <a:t> and </a:t>
            </a:r>
            <a:r>
              <a:rPr lang="de-DE" sz="2000" dirty="0" err="1">
                <a:solidFill>
                  <a:schemeClr val="bg1"/>
                </a:solidFill>
              </a:rPr>
              <a:t>communities</a:t>
            </a:r>
            <a:endParaRPr lang="de-DE" sz="2000" dirty="0">
              <a:solidFill>
                <a:schemeClr val="bg1"/>
              </a:solidFill>
            </a:endParaRPr>
          </a:p>
        </p:txBody>
      </p:sp>
      <p:pic>
        <p:nvPicPr>
          <p:cNvPr id="5" name="Grafik 4">
            <a:extLst>
              <a:ext uri="{FF2B5EF4-FFF2-40B4-BE49-F238E27FC236}">
                <a16:creationId xmlns:a16="http://schemas.microsoft.com/office/drawing/2014/main" id="{D66B8472-131E-4BDB-B64C-0D0A2EFBA309}"/>
              </a:ext>
            </a:extLst>
          </p:cNvPr>
          <p:cNvPicPr>
            <a:picLocks noChangeAspect="1"/>
          </p:cNvPicPr>
          <p:nvPr/>
        </p:nvPicPr>
        <p:blipFill>
          <a:blip r:embed="rId5"/>
          <a:stretch>
            <a:fillRect/>
          </a:stretch>
        </p:blipFill>
        <p:spPr>
          <a:xfrm>
            <a:off x="8160379" y="1372943"/>
            <a:ext cx="3933651" cy="4786882"/>
          </a:xfrm>
          <a:prstGeom prst="rect">
            <a:avLst/>
          </a:prstGeom>
        </p:spPr>
      </p:pic>
    </p:spTree>
    <p:extLst>
      <p:ext uri="{BB962C8B-B14F-4D97-AF65-F5344CB8AC3E}">
        <p14:creationId xmlns:p14="http://schemas.microsoft.com/office/powerpoint/2010/main" val="4077377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1585FCC1-FBD9-440C-B342-DA350F67A8F4}"/>
              </a:ext>
            </a:extLst>
          </p:cNvPr>
          <p:cNvSpPr txBox="1"/>
          <p:nvPr/>
        </p:nvSpPr>
        <p:spPr>
          <a:xfrm>
            <a:off x="4209639" y="6150837"/>
            <a:ext cx="5221430" cy="246221"/>
          </a:xfrm>
          <a:prstGeom prst="rect">
            <a:avLst/>
          </a:prstGeom>
          <a:noFill/>
        </p:spPr>
        <p:txBody>
          <a:bodyPr wrap="square" rtlCol="0">
            <a:spAutoFit/>
          </a:bodyPr>
          <a:lstStyle/>
          <a:p>
            <a:r>
              <a:rPr lang="de-DE" sz="1000" dirty="0">
                <a:solidFill>
                  <a:schemeClr val="bg1"/>
                </a:solidFill>
              </a:rPr>
              <a:t>Source: https://www.covid19parenting.com/#/home</a:t>
            </a:r>
          </a:p>
        </p:txBody>
      </p:sp>
      <p:pic>
        <p:nvPicPr>
          <p:cNvPr id="11" name="Grafik 10">
            <a:extLst>
              <a:ext uri="{FF2B5EF4-FFF2-40B4-BE49-F238E27FC236}">
                <a16:creationId xmlns:a16="http://schemas.microsoft.com/office/drawing/2014/main" id="{EBEA6270-457E-4727-8DF2-067F765A09D8}"/>
              </a:ext>
            </a:extLst>
          </p:cNvPr>
          <p:cNvPicPr>
            <a:picLocks noChangeAspect="1"/>
          </p:cNvPicPr>
          <p:nvPr/>
        </p:nvPicPr>
        <p:blipFill>
          <a:blip r:embed="rId4"/>
          <a:stretch>
            <a:fillRect/>
          </a:stretch>
        </p:blipFill>
        <p:spPr>
          <a:xfrm>
            <a:off x="94195" y="0"/>
            <a:ext cx="12003609" cy="6858000"/>
          </a:xfrm>
          <a:prstGeom prst="rect">
            <a:avLst/>
          </a:prstGeom>
        </p:spPr>
      </p:pic>
    </p:spTree>
    <p:extLst>
      <p:ext uri="{BB962C8B-B14F-4D97-AF65-F5344CB8AC3E}">
        <p14:creationId xmlns:p14="http://schemas.microsoft.com/office/powerpoint/2010/main" val="939981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1585FCC1-FBD9-440C-B342-DA350F67A8F4}"/>
              </a:ext>
            </a:extLst>
          </p:cNvPr>
          <p:cNvSpPr txBox="1"/>
          <p:nvPr/>
        </p:nvSpPr>
        <p:spPr>
          <a:xfrm>
            <a:off x="4209639" y="6150837"/>
            <a:ext cx="5221430" cy="246221"/>
          </a:xfrm>
          <a:prstGeom prst="rect">
            <a:avLst/>
          </a:prstGeom>
          <a:noFill/>
        </p:spPr>
        <p:txBody>
          <a:bodyPr wrap="square" rtlCol="0">
            <a:spAutoFit/>
          </a:bodyPr>
          <a:lstStyle/>
          <a:p>
            <a:r>
              <a:rPr lang="de-DE" sz="1000" dirty="0">
                <a:solidFill>
                  <a:schemeClr val="bg1"/>
                </a:solidFill>
              </a:rPr>
              <a:t>Source: https://www.covid19parenting.com/#/home</a:t>
            </a:r>
          </a:p>
        </p:txBody>
      </p:sp>
      <p:pic>
        <p:nvPicPr>
          <p:cNvPr id="2" name="Grafik 1">
            <a:extLst>
              <a:ext uri="{FF2B5EF4-FFF2-40B4-BE49-F238E27FC236}">
                <a16:creationId xmlns:a16="http://schemas.microsoft.com/office/drawing/2014/main" id="{E03B58E2-1B39-4872-98A9-0C59518768DF}"/>
              </a:ext>
            </a:extLst>
          </p:cNvPr>
          <p:cNvPicPr>
            <a:picLocks noChangeAspect="1"/>
          </p:cNvPicPr>
          <p:nvPr/>
        </p:nvPicPr>
        <p:blipFill>
          <a:blip r:embed="rId3"/>
          <a:stretch>
            <a:fillRect/>
          </a:stretch>
        </p:blipFill>
        <p:spPr>
          <a:xfrm>
            <a:off x="238851" y="0"/>
            <a:ext cx="11714298" cy="6858000"/>
          </a:xfrm>
          <a:prstGeom prst="rect">
            <a:avLst/>
          </a:prstGeom>
        </p:spPr>
      </p:pic>
    </p:spTree>
    <p:extLst>
      <p:ext uri="{BB962C8B-B14F-4D97-AF65-F5344CB8AC3E}">
        <p14:creationId xmlns:p14="http://schemas.microsoft.com/office/powerpoint/2010/main" val="3222528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701850" y="194249"/>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Your Approaches </a:t>
            </a: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Inhaltsplatzhalter 10">
            <a:extLst>
              <a:ext uri="{FF2B5EF4-FFF2-40B4-BE49-F238E27FC236}">
                <a16:creationId xmlns:a16="http://schemas.microsoft.com/office/drawing/2014/main" id="{FD29D8EC-CD16-4AA4-AFC4-3AEF3CDBA011}"/>
              </a:ext>
            </a:extLst>
          </p:cNvPr>
          <p:cNvSpPr>
            <a:spLocks noGrp="1"/>
          </p:cNvSpPr>
          <p:nvPr>
            <p:ph idx="1"/>
          </p:nvPr>
        </p:nvSpPr>
        <p:spPr>
          <a:xfrm>
            <a:off x="701850" y="1672269"/>
            <a:ext cx="11134515" cy="4943181"/>
          </a:xfrm>
        </p:spPr>
        <p:txBody>
          <a:bodyPr>
            <a:normAutofit/>
          </a:bodyPr>
          <a:lstStyle/>
          <a:p>
            <a:pPr marL="0" indent="0">
              <a:buNone/>
            </a:pPr>
            <a:endParaRPr lang="de-DE" sz="2000" b="1" dirty="0">
              <a:solidFill>
                <a:schemeClr val="tx2">
                  <a:lumMod val="75000"/>
                </a:schemeClr>
              </a:solidFill>
            </a:endParaRPr>
          </a:p>
          <a:p>
            <a:pPr marL="0" indent="0" algn="ctr">
              <a:buClr>
                <a:schemeClr val="tx2">
                  <a:lumMod val="75000"/>
                </a:schemeClr>
              </a:buClr>
              <a:buNone/>
            </a:pPr>
            <a:r>
              <a:rPr lang="de-DE" sz="3200" dirty="0" err="1">
                <a:solidFill>
                  <a:schemeClr val="bg1"/>
                </a:solidFill>
              </a:rPr>
              <a:t>How</a:t>
            </a:r>
            <a:r>
              <a:rPr lang="de-DE" sz="3200" dirty="0">
                <a:solidFill>
                  <a:schemeClr val="bg1"/>
                </a:solidFill>
              </a:rPr>
              <a:t> </a:t>
            </a:r>
            <a:r>
              <a:rPr lang="de-DE" sz="3200" dirty="0" err="1">
                <a:solidFill>
                  <a:schemeClr val="bg1"/>
                </a:solidFill>
              </a:rPr>
              <a:t>did</a:t>
            </a:r>
            <a:r>
              <a:rPr lang="de-DE" sz="3200" dirty="0">
                <a:solidFill>
                  <a:schemeClr val="bg1"/>
                </a:solidFill>
              </a:rPr>
              <a:t> </a:t>
            </a:r>
            <a:r>
              <a:rPr lang="de-DE" sz="3200" dirty="0" err="1">
                <a:solidFill>
                  <a:schemeClr val="bg1"/>
                </a:solidFill>
              </a:rPr>
              <a:t>you</a:t>
            </a:r>
            <a:r>
              <a:rPr lang="de-DE" sz="3200" dirty="0">
                <a:solidFill>
                  <a:schemeClr val="bg1"/>
                </a:solidFill>
              </a:rPr>
              <a:t> support </a:t>
            </a:r>
            <a:r>
              <a:rPr lang="de-DE" sz="3200" dirty="0" err="1">
                <a:solidFill>
                  <a:schemeClr val="bg1"/>
                </a:solidFill>
              </a:rPr>
              <a:t>parent</a:t>
            </a:r>
            <a:r>
              <a:rPr lang="de-DE" sz="3200" dirty="0">
                <a:solidFill>
                  <a:schemeClr val="bg1"/>
                </a:solidFill>
              </a:rPr>
              <a:t> and </a:t>
            </a:r>
            <a:r>
              <a:rPr lang="de-DE" sz="3200" dirty="0" err="1">
                <a:solidFill>
                  <a:schemeClr val="bg1"/>
                </a:solidFill>
              </a:rPr>
              <a:t>caregiver</a:t>
            </a:r>
            <a:r>
              <a:rPr lang="de-DE" sz="3200" dirty="0">
                <a:solidFill>
                  <a:schemeClr val="bg1"/>
                </a:solidFill>
              </a:rPr>
              <a:t> </a:t>
            </a:r>
          </a:p>
          <a:p>
            <a:pPr marL="0" indent="0" algn="ctr">
              <a:buClr>
                <a:schemeClr val="tx2">
                  <a:lumMod val="75000"/>
                </a:schemeClr>
              </a:buClr>
              <a:buNone/>
            </a:pPr>
            <a:r>
              <a:rPr lang="de-DE" sz="3200" dirty="0">
                <a:solidFill>
                  <a:schemeClr val="bg1"/>
                </a:solidFill>
              </a:rPr>
              <a:t>in </a:t>
            </a:r>
            <a:r>
              <a:rPr lang="de-DE" sz="3200" dirty="0" err="1">
                <a:solidFill>
                  <a:schemeClr val="bg1"/>
                </a:solidFill>
              </a:rPr>
              <a:t>times</a:t>
            </a:r>
            <a:r>
              <a:rPr lang="de-DE" sz="3200" dirty="0">
                <a:solidFill>
                  <a:schemeClr val="bg1"/>
                </a:solidFill>
              </a:rPr>
              <a:t> </a:t>
            </a:r>
            <a:r>
              <a:rPr lang="de-DE" sz="3200" dirty="0" err="1">
                <a:solidFill>
                  <a:schemeClr val="bg1"/>
                </a:solidFill>
              </a:rPr>
              <a:t>of</a:t>
            </a:r>
            <a:r>
              <a:rPr lang="de-DE" sz="3200" dirty="0">
                <a:solidFill>
                  <a:schemeClr val="bg1"/>
                </a:solidFill>
              </a:rPr>
              <a:t> COVID-19? </a:t>
            </a:r>
            <a:endParaRPr lang="en-US" sz="4400" dirty="0">
              <a:solidFill>
                <a:schemeClr val="bg1"/>
              </a:solidFill>
            </a:endParaRPr>
          </a:p>
          <a:p>
            <a:pPr>
              <a:buClr>
                <a:schemeClr val="tx2">
                  <a:lumMod val="75000"/>
                </a:schemeClr>
              </a:buClr>
              <a:buFont typeface="Courier New" panose="02070309020205020404" pitchFamily="49" charset="0"/>
              <a:buChar char="o"/>
            </a:pPr>
            <a:endParaRPr lang="en-US" sz="2000" dirty="0">
              <a:solidFill>
                <a:schemeClr val="bg1"/>
              </a:solidFill>
            </a:endParaRPr>
          </a:p>
          <a:p>
            <a:pPr>
              <a:buClr>
                <a:schemeClr val="tx2">
                  <a:lumMod val="75000"/>
                </a:schemeClr>
              </a:buClr>
              <a:buFont typeface="Courier New" panose="02070309020205020404" pitchFamily="49" charset="0"/>
              <a:buChar char="o"/>
            </a:pPr>
            <a:endParaRPr lang="en-US" sz="2000" dirty="0">
              <a:solidFill>
                <a:schemeClr val="bg1"/>
              </a:solidFill>
            </a:endParaRPr>
          </a:p>
          <a:p>
            <a:endParaRPr lang="de-DE" sz="1800" dirty="0">
              <a:solidFill>
                <a:schemeClr val="bg1"/>
              </a:solidFill>
            </a:endParaRPr>
          </a:p>
        </p:txBody>
      </p:sp>
    </p:spTree>
    <p:extLst>
      <p:ext uri="{BB962C8B-B14F-4D97-AF65-F5344CB8AC3E}">
        <p14:creationId xmlns:p14="http://schemas.microsoft.com/office/powerpoint/2010/main" val="3521423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701850" y="194249"/>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Parenting in times of Covid-19</a:t>
            </a: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Grafik 4">
            <a:hlinkClick r:id="rId4"/>
            <a:extLst>
              <a:ext uri="{FF2B5EF4-FFF2-40B4-BE49-F238E27FC236}">
                <a16:creationId xmlns:a16="http://schemas.microsoft.com/office/drawing/2014/main" id="{209CAB18-7DAD-47FC-9266-1ACCF931068C}"/>
              </a:ext>
            </a:extLst>
          </p:cNvPr>
          <p:cNvPicPr>
            <a:picLocks noChangeAspect="1"/>
          </p:cNvPicPr>
          <p:nvPr/>
        </p:nvPicPr>
        <p:blipFill>
          <a:blip r:embed="rId5"/>
          <a:stretch>
            <a:fillRect/>
          </a:stretch>
        </p:blipFill>
        <p:spPr>
          <a:xfrm>
            <a:off x="1419755" y="1327762"/>
            <a:ext cx="8658966" cy="48580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feld 2">
            <a:extLst>
              <a:ext uri="{FF2B5EF4-FFF2-40B4-BE49-F238E27FC236}">
                <a16:creationId xmlns:a16="http://schemas.microsoft.com/office/drawing/2014/main" id="{C4BC60FC-2402-449A-A81E-669395AE578C}"/>
              </a:ext>
            </a:extLst>
          </p:cNvPr>
          <p:cNvSpPr txBox="1"/>
          <p:nvPr/>
        </p:nvSpPr>
        <p:spPr>
          <a:xfrm>
            <a:off x="7821933" y="6394176"/>
            <a:ext cx="4014432" cy="646331"/>
          </a:xfrm>
          <a:prstGeom prst="rect">
            <a:avLst/>
          </a:prstGeom>
          <a:noFill/>
        </p:spPr>
        <p:txBody>
          <a:bodyPr wrap="none" rtlCol="0">
            <a:spAutoFit/>
          </a:bodyPr>
          <a:lstStyle/>
          <a:p>
            <a:r>
              <a:rPr lang="en-US" dirty="0">
                <a:solidFill>
                  <a:schemeClr val="bg1"/>
                </a:solidFill>
                <a:cs typeface="Calibri"/>
              </a:rPr>
              <a:t>Source: https://youtu.be/nI8ADw6D2Ug </a:t>
            </a:r>
          </a:p>
          <a:p>
            <a:endParaRPr lang="de-DE" dirty="0">
              <a:solidFill>
                <a:schemeClr val="bg1"/>
              </a:solidFill>
            </a:endParaRPr>
          </a:p>
        </p:txBody>
      </p:sp>
    </p:spTree>
    <p:extLst>
      <p:ext uri="{BB962C8B-B14F-4D97-AF65-F5344CB8AC3E}">
        <p14:creationId xmlns:p14="http://schemas.microsoft.com/office/powerpoint/2010/main" val="2043745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986E7DCC-6AEC-42D6-AF79-081552EF3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5842" y="0"/>
            <a:ext cx="2128529" cy="920887"/>
          </a:xfrm>
          <a:prstGeom prst="rect">
            <a:avLst/>
          </a:prstGeom>
        </p:spPr>
      </p:pic>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701850" y="194249"/>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Objectives</a:t>
            </a: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4"/>
          <a:srcRect l="3454" r="11245" b="-2"/>
          <a:stretch/>
        </p:blipFill>
        <p:spPr>
          <a:xfrm>
            <a:off x="10774289" y="140659"/>
            <a:ext cx="1228782" cy="857328"/>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Inhaltsplatzhalter 10">
            <a:extLst>
              <a:ext uri="{FF2B5EF4-FFF2-40B4-BE49-F238E27FC236}">
                <a16:creationId xmlns:a16="http://schemas.microsoft.com/office/drawing/2014/main" id="{F279C930-91D1-4CC3-B2C6-215C0E043BE3}"/>
              </a:ext>
            </a:extLst>
          </p:cNvPr>
          <p:cNvSpPr>
            <a:spLocks noGrp="1"/>
          </p:cNvSpPr>
          <p:nvPr>
            <p:ph idx="1"/>
          </p:nvPr>
        </p:nvSpPr>
        <p:spPr>
          <a:xfrm>
            <a:off x="701850" y="1672269"/>
            <a:ext cx="11134515" cy="4943181"/>
          </a:xfrm>
        </p:spPr>
        <p:txBody>
          <a:bodyPr>
            <a:normAutofit/>
          </a:bodyPr>
          <a:lstStyle/>
          <a:p>
            <a:pPr>
              <a:buClr>
                <a:schemeClr val="tx2">
                  <a:lumMod val="75000"/>
                </a:schemeClr>
              </a:buClr>
              <a:buFont typeface="Courier New" panose="02070309020205020404" pitchFamily="49" charset="0"/>
              <a:buChar char="o"/>
            </a:pPr>
            <a:r>
              <a:rPr lang="de-DE" sz="2000" dirty="0">
                <a:solidFill>
                  <a:schemeClr val="bg1"/>
                </a:solidFill>
              </a:rPr>
              <a:t>Core Components and Outcomes </a:t>
            </a:r>
            <a:r>
              <a:rPr lang="de-DE" sz="2000" dirty="0" err="1">
                <a:solidFill>
                  <a:schemeClr val="bg1"/>
                </a:solidFill>
              </a:rPr>
              <a:t>of</a:t>
            </a:r>
            <a:r>
              <a:rPr lang="de-DE" sz="2000" dirty="0">
                <a:solidFill>
                  <a:schemeClr val="bg1"/>
                </a:solidFill>
              </a:rPr>
              <a:t> </a:t>
            </a:r>
            <a:r>
              <a:rPr lang="de-DE" sz="2000" dirty="0" err="1">
                <a:solidFill>
                  <a:schemeClr val="bg1"/>
                </a:solidFill>
              </a:rPr>
              <a:t>Parenting</a:t>
            </a:r>
            <a:r>
              <a:rPr lang="de-DE" sz="2000" dirty="0">
                <a:solidFill>
                  <a:schemeClr val="bg1"/>
                </a:solidFill>
              </a:rPr>
              <a:t> Programmes</a:t>
            </a:r>
          </a:p>
          <a:p>
            <a:pPr>
              <a:buClr>
                <a:schemeClr val="tx2">
                  <a:lumMod val="75000"/>
                </a:schemeClr>
              </a:buClr>
              <a:buFont typeface="Courier New" panose="02070309020205020404" pitchFamily="49" charset="0"/>
              <a:buChar char="o"/>
            </a:pPr>
            <a:r>
              <a:rPr lang="de-DE" sz="2000" dirty="0" err="1">
                <a:solidFill>
                  <a:schemeClr val="bg1"/>
                </a:solidFill>
              </a:rPr>
              <a:t>How</a:t>
            </a:r>
            <a:r>
              <a:rPr lang="de-DE" sz="2000" dirty="0">
                <a:solidFill>
                  <a:schemeClr val="bg1"/>
                </a:solidFill>
              </a:rPr>
              <a:t> </a:t>
            </a:r>
            <a:r>
              <a:rPr lang="de-DE" sz="2000" dirty="0" err="1">
                <a:solidFill>
                  <a:schemeClr val="bg1"/>
                </a:solidFill>
              </a:rPr>
              <a:t>to</a:t>
            </a:r>
            <a:r>
              <a:rPr lang="de-DE" sz="2000" dirty="0">
                <a:solidFill>
                  <a:schemeClr val="bg1"/>
                </a:solidFill>
              </a:rPr>
              <a:t> </a:t>
            </a:r>
            <a:r>
              <a:rPr lang="de-DE" sz="2000" dirty="0" err="1">
                <a:solidFill>
                  <a:schemeClr val="bg1"/>
                </a:solidFill>
              </a:rPr>
              <a:t>deliver</a:t>
            </a:r>
            <a:r>
              <a:rPr lang="de-DE" sz="2000" dirty="0">
                <a:solidFill>
                  <a:schemeClr val="bg1"/>
                </a:solidFill>
              </a:rPr>
              <a:t> </a:t>
            </a:r>
            <a:r>
              <a:rPr lang="de-DE" sz="2000" dirty="0" err="1">
                <a:solidFill>
                  <a:schemeClr val="bg1"/>
                </a:solidFill>
              </a:rPr>
              <a:t>Parenting</a:t>
            </a:r>
            <a:r>
              <a:rPr lang="de-DE" sz="2000" dirty="0">
                <a:solidFill>
                  <a:schemeClr val="bg1"/>
                </a:solidFill>
              </a:rPr>
              <a:t> Programmes</a:t>
            </a:r>
          </a:p>
          <a:p>
            <a:pPr marL="0" indent="0">
              <a:buClr>
                <a:schemeClr val="tx2">
                  <a:lumMod val="75000"/>
                </a:schemeClr>
              </a:buClr>
              <a:buNone/>
            </a:pPr>
            <a:endParaRPr lang="en-US" sz="2000" dirty="0">
              <a:solidFill>
                <a:schemeClr val="bg1"/>
              </a:solidFill>
            </a:endParaRPr>
          </a:p>
          <a:p>
            <a:endParaRPr lang="de-DE" sz="1800" dirty="0">
              <a:solidFill>
                <a:schemeClr val="bg1"/>
              </a:solidFill>
            </a:endParaRPr>
          </a:p>
        </p:txBody>
      </p:sp>
    </p:spTree>
    <p:extLst>
      <p:ext uri="{BB962C8B-B14F-4D97-AF65-F5344CB8AC3E}">
        <p14:creationId xmlns:p14="http://schemas.microsoft.com/office/powerpoint/2010/main" val="1439872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B2A7C360-D76F-44D2-8161-9A4A47DD3FD2}"/>
              </a:ext>
            </a:extLst>
          </p:cNvPr>
          <p:cNvSpPr>
            <a:spLocks noGrp="1"/>
          </p:cNvSpPr>
          <p:nvPr>
            <p:ph type="title"/>
          </p:nvPr>
        </p:nvSpPr>
        <p:spPr>
          <a:xfrm>
            <a:off x="701850" y="194249"/>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Parenting in times of Covid-19</a:t>
            </a:r>
          </a:p>
        </p:txBody>
      </p:sp>
      <p:sp>
        <p:nvSpPr>
          <p:cNvPr id="17" name="Textfeld 16">
            <a:extLst>
              <a:ext uri="{FF2B5EF4-FFF2-40B4-BE49-F238E27FC236}">
                <a16:creationId xmlns:a16="http://schemas.microsoft.com/office/drawing/2014/main" id="{EB5527F6-E3B8-49F4-A065-7C4EBC5A39E0}"/>
              </a:ext>
            </a:extLst>
          </p:cNvPr>
          <p:cNvSpPr txBox="1"/>
          <p:nvPr/>
        </p:nvSpPr>
        <p:spPr>
          <a:xfrm>
            <a:off x="349753" y="6109048"/>
            <a:ext cx="8299260" cy="369332"/>
          </a:xfrm>
          <a:prstGeom prst="rect">
            <a:avLst/>
          </a:prstGeom>
          <a:noFill/>
        </p:spPr>
        <p:txBody>
          <a:bodyPr wrap="none" rtlCol="0">
            <a:spAutoFit/>
          </a:bodyPr>
          <a:lstStyle/>
          <a:p>
            <a:r>
              <a:rPr lang="de-DE" b="1" dirty="0">
                <a:solidFill>
                  <a:schemeClr val="bg1"/>
                </a:solidFill>
              </a:rPr>
              <a:t>Source: </a:t>
            </a:r>
            <a:r>
              <a:rPr lang="de-DE" b="1" u="sng" dirty="0">
                <a:solidFill>
                  <a:schemeClr val="bg1"/>
                </a:solidFill>
              </a:rPr>
              <a:t>LISTEN FIRST</a:t>
            </a:r>
            <a:r>
              <a:rPr lang="de-DE" b="1" dirty="0">
                <a:solidFill>
                  <a:schemeClr val="bg1"/>
                </a:solidFill>
              </a:rPr>
              <a:t> </a:t>
            </a:r>
            <a:r>
              <a:rPr lang="de-DE" b="1" i="1" dirty="0">
                <a:solidFill>
                  <a:schemeClr val="bg1"/>
                </a:solidFill>
              </a:rPr>
              <a:t>www.unodc.org/unodc/en/listen-first/parenting-resources.html</a:t>
            </a: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Grafik 5">
            <a:extLst>
              <a:ext uri="{FF2B5EF4-FFF2-40B4-BE49-F238E27FC236}">
                <a16:creationId xmlns:a16="http://schemas.microsoft.com/office/drawing/2014/main" id="{7ACADB8E-F0EA-4654-A3FA-458D6081E6E1}"/>
              </a:ext>
            </a:extLst>
          </p:cNvPr>
          <p:cNvPicPr>
            <a:picLocks noChangeAspect="1"/>
          </p:cNvPicPr>
          <p:nvPr/>
        </p:nvPicPr>
        <p:blipFill>
          <a:blip r:embed="rId4"/>
          <a:stretch>
            <a:fillRect/>
          </a:stretch>
        </p:blipFill>
        <p:spPr>
          <a:xfrm>
            <a:off x="10490560" y="6223334"/>
            <a:ext cx="1701440" cy="552968"/>
          </a:xfrm>
          <a:prstGeom prst="rect">
            <a:avLst/>
          </a:prstGeom>
        </p:spPr>
      </p:pic>
      <p:graphicFrame>
        <p:nvGraphicFramePr>
          <p:cNvPr id="4" name="Diagramm 3">
            <a:extLst>
              <a:ext uri="{FF2B5EF4-FFF2-40B4-BE49-F238E27FC236}">
                <a16:creationId xmlns:a16="http://schemas.microsoft.com/office/drawing/2014/main" id="{A2381433-EEA4-4DB0-ABC1-2886C1B6CA61}"/>
              </a:ext>
            </a:extLst>
          </p:cNvPr>
          <p:cNvGraphicFramePr/>
          <p:nvPr>
            <p:extLst>
              <p:ext uri="{D42A27DB-BD31-4B8C-83A1-F6EECF244321}">
                <p14:modId xmlns:p14="http://schemas.microsoft.com/office/powerpoint/2010/main" val="2228280289"/>
              </p:ext>
            </p:extLst>
          </p:nvPr>
        </p:nvGraphicFramePr>
        <p:xfrm>
          <a:off x="1270000" y="325140"/>
          <a:ext cx="8890000" cy="58131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Flussdiagramm: Verbinder 9">
            <a:extLst>
              <a:ext uri="{FF2B5EF4-FFF2-40B4-BE49-F238E27FC236}">
                <a16:creationId xmlns:a16="http://schemas.microsoft.com/office/drawing/2014/main" id="{42384B56-8B84-4F90-8054-6F18683691A5}"/>
              </a:ext>
            </a:extLst>
          </p:cNvPr>
          <p:cNvSpPr/>
          <p:nvPr/>
        </p:nvSpPr>
        <p:spPr>
          <a:xfrm>
            <a:off x="6283960" y="4185919"/>
            <a:ext cx="1351280" cy="1351269"/>
          </a:xfrm>
          <a:prstGeom prst="flowChartConnector">
            <a:avLst/>
          </a:prstGeom>
          <a:solidFill>
            <a:schemeClr val="accent1">
              <a:lumMod val="75000"/>
            </a:schemeClr>
          </a:solidFill>
          <a:ln>
            <a:noFill/>
          </a:ln>
          <a:effectLst/>
          <a:scene3d>
            <a:camera prst="orthographicFront">
              <a:rot lat="0" lon="0" rev="0"/>
            </a:camera>
            <a:lightRig rig="contrasting" dir="t">
              <a:rot lat="0" lon="0" rev="7800000"/>
            </a:lightRig>
          </a:scene3d>
          <a:sp3d>
            <a:bevelT w="139700" h="139700"/>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de-DE" b="1" dirty="0" err="1">
                <a:ln/>
                <a:solidFill>
                  <a:schemeClr val="tx1"/>
                </a:solidFill>
              </a:rPr>
              <a:t>Physical</a:t>
            </a:r>
            <a:r>
              <a:rPr lang="de-DE" b="1" dirty="0">
                <a:ln/>
                <a:solidFill>
                  <a:schemeClr val="tx1"/>
                </a:solidFill>
              </a:rPr>
              <a:t> </a:t>
            </a:r>
            <a:r>
              <a:rPr lang="de-DE" b="1" dirty="0" err="1">
                <a:ln/>
                <a:solidFill>
                  <a:schemeClr val="tx1"/>
                </a:solidFill>
              </a:rPr>
              <a:t>activity</a:t>
            </a:r>
            <a:endParaRPr lang="de-DE" b="1" dirty="0">
              <a:ln/>
              <a:solidFill>
                <a:schemeClr val="tx1"/>
              </a:solidFill>
            </a:endParaRPr>
          </a:p>
        </p:txBody>
      </p:sp>
      <p:sp>
        <p:nvSpPr>
          <p:cNvPr id="11" name="Flussdiagramm: Verbinder 10">
            <a:extLst>
              <a:ext uri="{FF2B5EF4-FFF2-40B4-BE49-F238E27FC236}">
                <a16:creationId xmlns:a16="http://schemas.microsoft.com/office/drawing/2014/main" id="{C820D8B1-C3FB-4865-814C-F9C5CD50EAC6}"/>
              </a:ext>
            </a:extLst>
          </p:cNvPr>
          <p:cNvSpPr/>
          <p:nvPr/>
        </p:nvSpPr>
        <p:spPr>
          <a:xfrm>
            <a:off x="5567680" y="3429000"/>
            <a:ext cx="1056640" cy="1005761"/>
          </a:xfrm>
          <a:prstGeom prst="flowChartConnector">
            <a:avLst/>
          </a:prstGeom>
          <a:solidFill>
            <a:schemeClr val="tx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Praise</a:t>
            </a:r>
            <a:endParaRPr lang="de-DE" dirty="0"/>
          </a:p>
        </p:txBody>
      </p:sp>
      <p:sp>
        <p:nvSpPr>
          <p:cNvPr id="12" name="Flussdiagramm: Verbinder 11">
            <a:extLst>
              <a:ext uri="{FF2B5EF4-FFF2-40B4-BE49-F238E27FC236}">
                <a16:creationId xmlns:a16="http://schemas.microsoft.com/office/drawing/2014/main" id="{9631642B-2FA6-4D9F-B3A0-A7A3C461F95F}"/>
              </a:ext>
            </a:extLst>
          </p:cNvPr>
          <p:cNvSpPr/>
          <p:nvPr/>
        </p:nvSpPr>
        <p:spPr>
          <a:xfrm>
            <a:off x="822960" y="2722879"/>
            <a:ext cx="1838960" cy="1595111"/>
          </a:xfrm>
          <a:prstGeom prst="flowChartConnector">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Information</a:t>
            </a:r>
          </a:p>
        </p:txBody>
      </p:sp>
      <p:sp>
        <p:nvSpPr>
          <p:cNvPr id="13" name="Flussdiagramm: Verbinder 12">
            <a:extLst>
              <a:ext uri="{FF2B5EF4-FFF2-40B4-BE49-F238E27FC236}">
                <a16:creationId xmlns:a16="http://schemas.microsoft.com/office/drawing/2014/main" id="{537D62D6-B72F-44BE-AC81-86234D11627F}"/>
              </a:ext>
            </a:extLst>
          </p:cNvPr>
          <p:cNvSpPr/>
          <p:nvPr/>
        </p:nvSpPr>
        <p:spPr>
          <a:xfrm>
            <a:off x="1666431" y="1263470"/>
            <a:ext cx="1300480" cy="1127760"/>
          </a:xfrm>
          <a:prstGeom prst="flowChartConnector">
            <a:avLst/>
          </a:prstGeom>
          <a:solidFill>
            <a:schemeClr val="accent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Routine</a:t>
            </a:r>
          </a:p>
        </p:txBody>
      </p:sp>
      <p:sp>
        <p:nvSpPr>
          <p:cNvPr id="14" name="Flussdiagramm: Verbinder 13">
            <a:extLst>
              <a:ext uri="{FF2B5EF4-FFF2-40B4-BE49-F238E27FC236}">
                <a16:creationId xmlns:a16="http://schemas.microsoft.com/office/drawing/2014/main" id="{2AC302B2-D6E0-4EB5-BB96-A4DED6C8D2DC}"/>
              </a:ext>
            </a:extLst>
          </p:cNvPr>
          <p:cNvSpPr/>
          <p:nvPr/>
        </p:nvSpPr>
        <p:spPr>
          <a:xfrm>
            <a:off x="6502400" y="1137930"/>
            <a:ext cx="1330960" cy="1117600"/>
          </a:xfrm>
          <a:prstGeom prst="flowChartConnector">
            <a:avLst/>
          </a:prstGeom>
          <a:solidFill>
            <a:schemeClr val="tx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Keeping </a:t>
            </a:r>
            <a:r>
              <a:rPr lang="de-DE" dirty="0" err="1"/>
              <a:t>Busy</a:t>
            </a:r>
            <a:endParaRPr lang="de-DE" dirty="0"/>
          </a:p>
        </p:txBody>
      </p:sp>
    </p:spTree>
    <p:extLst>
      <p:ext uri="{BB962C8B-B14F-4D97-AF65-F5344CB8AC3E}">
        <p14:creationId xmlns:p14="http://schemas.microsoft.com/office/powerpoint/2010/main" val="3403780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B2A7C360-D76F-44D2-8161-9A4A47DD3FD2}"/>
              </a:ext>
            </a:extLst>
          </p:cNvPr>
          <p:cNvSpPr>
            <a:spLocks noGrp="1"/>
          </p:cNvSpPr>
          <p:nvPr>
            <p:ph type="title"/>
          </p:nvPr>
        </p:nvSpPr>
        <p:spPr>
          <a:xfrm>
            <a:off x="701850" y="194249"/>
            <a:ext cx="3781151"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Parenting in times of Covid-19</a:t>
            </a:r>
          </a:p>
        </p:txBody>
      </p:sp>
      <p:sp>
        <p:nvSpPr>
          <p:cNvPr id="17" name="Textfeld 16">
            <a:extLst>
              <a:ext uri="{FF2B5EF4-FFF2-40B4-BE49-F238E27FC236}">
                <a16:creationId xmlns:a16="http://schemas.microsoft.com/office/drawing/2014/main" id="{EB5527F6-E3B8-49F4-A065-7C4EBC5A39E0}"/>
              </a:ext>
            </a:extLst>
          </p:cNvPr>
          <p:cNvSpPr txBox="1"/>
          <p:nvPr/>
        </p:nvSpPr>
        <p:spPr>
          <a:xfrm>
            <a:off x="492628" y="5415629"/>
            <a:ext cx="3669797" cy="923330"/>
          </a:xfrm>
          <a:prstGeom prst="rect">
            <a:avLst/>
          </a:prstGeom>
          <a:noFill/>
        </p:spPr>
        <p:txBody>
          <a:bodyPr wrap="square" rtlCol="0">
            <a:spAutoFit/>
          </a:bodyPr>
          <a:lstStyle/>
          <a:p>
            <a:r>
              <a:rPr lang="de-DE" b="1" dirty="0">
                <a:solidFill>
                  <a:schemeClr val="bg1"/>
                </a:solidFill>
              </a:rPr>
              <a:t>Source: </a:t>
            </a:r>
            <a:r>
              <a:rPr lang="de-DE" b="1" u="sng" dirty="0">
                <a:solidFill>
                  <a:schemeClr val="bg1"/>
                </a:solidFill>
              </a:rPr>
              <a:t>LISTEN FIRST</a:t>
            </a:r>
            <a:r>
              <a:rPr lang="de-DE" b="1" dirty="0">
                <a:solidFill>
                  <a:schemeClr val="bg1"/>
                </a:solidFill>
              </a:rPr>
              <a:t> </a:t>
            </a:r>
            <a:r>
              <a:rPr lang="de-DE" b="1" i="1" dirty="0">
                <a:solidFill>
                  <a:schemeClr val="bg1"/>
                </a:solidFill>
              </a:rPr>
              <a:t>www.unodc.org/unodc/en/listen-first/parenting-resources.html</a:t>
            </a:r>
          </a:p>
        </p:txBody>
      </p:sp>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EC8C2C3C-6280-46B1-8B5F-6B4B11AD5A5C}"/>
              </a:ext>
            </a:extLst>
          </p:cNvPr>
          <p:cNvPicPr>
            <a:picLocks noChangeAspect="1"/>
          </p:cNvPicPr>
          <p:nvPr/>
        </p:nvPicPr>
        <p:blipFill>
          <a:blip r:embed="rId3"/>
          <a:stretch>
            <a:fillRect/>
          </a:stretch>
        </p:blipFill>
        <p:spPr>
          <a:xfrm>
            <a:off x="4365771" y="345038"/>
            <a:ext cx="7676235" cy="64604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79568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B2A7C360-D76F-44D2-8161-9A4A47DD3FD2}"/>
              </a:ext>
            </a:extLst>
          </p:cNvPr>
          <p:cNvSpPr>
            <a:spLocks noGrp="1"/>
          </p:cNvSpPr>
          <p:nvPr>
            <p:ph type="title"/>
          </p:nvPr>
        </p:nvSpPr>
        <p:spPr>
          <a:xfrm>
            <a:off x="477970" y="268852"/>
            <a:ext cx="3127199" cy="1325563"/>
          </a:xfrm>
        </p:spPr>
        <p:txBody>
          <a:bodyPr>
            <a:normAutofit fontScale="90000"/>
          </a:bodyPr>
          <a:lstStyle/>
          <a:p>
            <a:r>
              <a:rPr lang="en-US" sz="3600" dirty="0">
                <a:solidFill>
                  <a:srgbClr val="57597F"/>
                </a:solidFill>
                <a:effectLst>
                  <a:outerShdw blurRad="38100" dist="38100" dir="2700000" algn="tl">
                    <a:srgbClr val="000000">
                      <a:alpha val="43137"/>
                    </a:srgbClr>
                  </a:outerShdw>
                </a:effectLst>
              </a:rPr>
              <a:t>Parenting in times of Covid-19</a:t>
            </a:r>
          </a:p>
        </p:txBody>
      </p:sp>
      <p:sp>
        <p:nvSpPr>
          <p:cNvPr id="17" name="Textfeld 16">
            <a:extLst>
              <a:ext uri="{FF2B5EF4-FFF2-40B4-BE49-F238E27FC236}">
                <a16:creationId xmlns:a16="http://schemas.microsoft.com/office/drawing/2014/main" id="{EB5527F6-E3B8-49F4-A065-7C4EBC5A39E0}"/>
              </a:ext>
            </a:extLst>
          </p:cNvPr>
          <p:cNvSpPr txBox="1"/>
          <p:nvPr/>
        </p:nvSpPr>
        <p:spPr>
          <a:xfrm>
            <a:off x="355635" y="5387364"/>
            <a:ext cx="3669797" cy="923330"/>
          </a:xfrm>
          <a:prstGeom prst="rect">
            <a:avLst/>
          </a:prstGeom>
          <a:noFill/>
        </p:spPr>
        <p:txBody>
          <a:bodyPr wrap="square" rtlCol="0">
            <a:spAutoFit/>
          </a:bodyPr>
          <a:lstStyle/>
          <a:p>
            <a:r>
              <a:rPr lang="de-DE" b="1" dirty="0">
                <a:solidFill>
                  <a:schemeClr val="bg1"/>
                </a:solidFill>
              </a:rPr>
              <a:t>Source: </a:t>
            </a:r>
            <a:r>
              <a:rPr lang="de-DE" b="1" u="sng" dirty="0">
                <a:solidFill>
                  <a:schemeClr val="bg1"/>
                </a:solidFill>
              </a:rPr>
              <a:t>LISTEN FIRST</a:t>
            </a:r>
            <a:r>
              <a:rPr lang="de-DE" b="1" dirty="0">
                <a:solidFill>
                  <a:schemeClr val="bg1"/>
                </a:solidFill>
              </a:rPr>
              <a:t> </a:t>
            </a:r>
            <a:r>
              <a:rPr lang="de-DE" b="1" i="1" dirty="0">
                <a:solidFill>
                  <a:schemeClr val="bg1"/>
                </a:solidFill>
              </a:rPr>
              <a:t>www.unodc.org/unodc/en/listen-first/parenting-resources.html</a:t>
            </a:r>
          </a:p>
        </p:txBody>
      </p:sp>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Grafik 5">
            <a:extLst>
              <a:ext uri="{FF2B5EF4-FFF2-40B4-BE49-F238E27FC236}">
                <a16:creationId xmlns:a16="http://schemas.microsoft.com/office/drawing/2014/main" id="{059D8747-C53D-4FFD-BDF0-373A7649930A}"/>
              </a:ext>
            </a:extLst>
          </p:cNvPr>
          <p:cNvPicPr>
            <a:picLocks noChangeAspect="1"/>
          </p:cNvPicPr>
          <p:nvPr/>
        </p:nvPicPr>
        <p:blipFill>
          <a:blip r:embed="rId3"/>
          <a:stretch>
            <a:fillRect/>
          </a:stretch>
        </p:blipFill>
        <p:spPr>
          <a:xfrm>
            <a:off x="3727504" y="194249"/>
            <a:ext cx="8464496" cy="6338950"/>
          </a:xfrm>
          <a:prstGeom prst="rect">
            <a:avLst/>
          </a:prstGeom>
        </p:spPr>
      </p:pic>
    </p:spTree>
    <p:extLst>
      <p:ext uri="{BB962C8B-B14F-4D97-AF65-F5344CB8AC3E}">
        <p14:creationId xmlns:p14="http://schemas.microsoft.com/office/powerpoint/2010/main" val="3140707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Inhaltsplatzhalter 10">
            <a:extLst>
              <a:ext uri="{FF2B5EF4-FFF2-40B4-BE49-F238E27FC236}">
                <a16:creationId xmlns:a16="http://schemas.microsoft.com/office/drawing/2014/main" id="{FD29D8EC-CD16-4AA4-AFC4-3AEF3CDBA011}"/>
              </a:ext>
            </a:extLst>
          </p:cNvPr>
          <p:cNvSpPr>
            <a:spLocks noGrp="1"/>
          </p:cNvSpPr>
          <p:nvPr>
            <p:ph idx="1"/>
          </p:nvPr>
        </p:nvSpPr>
        <p:spPr>
          <a:xfrm>
            <a:off x="981013" y="2444252"/>
            <a:ext cx="11134515" cy="4943181"/>
          </a:xfrm>
        </p:spPr>
        <p:txBody>
          <a:bodyPr>
            <a:normAutofit/>
          </a:bodyPr>
          <a:lstStyle/>
          <a:p>
            <a:pPr marL="0" indent="0">
              <a:buNone/>
            </a:pPr>
            <a:endParaRPr lang="de-DE" sz="2000" b="1" dirty="0">
              <a:solidFill>
                <a:schemeClr val="tx2">
                  <a:lumMod val="75000"/>
                </a:schemeClr>
              </a:solidFill>
            </a:endParaRPr>
          </a:p>
          <a:p>
            <a:pPr marL="0" indent="0">
              <a:buClr>
                <a:schemeClr val="tx2">
                  <a:lumMod val="75000"/>
                </a:schemeClr>
              </a:buClr>
              <a:buNone/>
            </a:pPr>
            <a:r>
              <a:rPr lang="de-DE" sz="8000" b="1" dirty="0">
                <a:solidFill>
                  <a:schemeClr val="tx2">
                    <a:lumMod val="75000"/>
                  </a:schemeClr>
                </a:solidFill>
                <a:effectLst>
                  <a:outerShdw blurRad="38100" dist="38100" dir="2700000" algn="tl">
                    <a:srgbClr val="000000">
                      <a:alpha val="43137"/>
                    </a:srgbClr>
                  </a:outerShdw>
                </a:effectLst>
              </a:rPr>
              <a:t>QUESTIONS</a:t>
            </a:r>
            <a:endParaRPr lang="en-US" sz="8000" b="1" dirty="0">
              <a:solidFill>
                <a:schemeClr val="tx2">
                  <a:lumMod val="75000"/>
                </a:schemeClr>
              </a:solidFill>
              <a:effectLst>
                <a:outerShdw blurRad="38100" dist="38100" dir="2700000" algn="tl">
                  <a:srgbClr val="000000">
                    <a:alpha val="43137"/>
                  </a:srgbClr>
                </a:outerShdw>
              </a:effectLst>
            </a:endParaRPr>
          </a:p>
          <a:p>
            <a:pPr>
              <a:buClr>
                <a:schemeClr val="tx2">
                  <a:lumMod val="75000"/>
                </a:schemeClr>
              </a:buClr>
              <a:buFont typeface="Courier New" panose="02070309020205020404" pitchFamily="49" charset="0"/>
              <a:buChar char="o"/>
            </a:pPr>
            <a:endParaRPr lang="en-US" sz="2000" dirty="0">
              <a:solidFill>
                <a:schemeClr val="bg1"/>
              </a:solidFill>
            </a:endParaRPr>
          </a:p>
          <a:p>
            <a:endParaRPr lang="de-DE" sz="1800" dirty="0">
              <a:solidFill>
                <a:schemeClr val="bg1"/>
              </a:solidFill>
            </a:endParaRPr>
          </a:p>
        </p:txBody>
      </p:sp>
      <p:pic>
        <p:nvPicPr>
          <p:cNvPr id="6" name="Grafik 5">
            <a:extLst>
              <a:ext uri="{FF2B5EF4-FFF2-40B4-BE49-F238E27FC236}">
                <a16:creationId xmlns:a16="http://schemas.microsoft.com/office/drawing/2014/main" id="{4216AEFF-5027-4F9D-BDFB-C83DE83F7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4859" y="2017845"/>
            <a:ext cx="5941016" cy="2431573"/>
          </a:xfrm>
          <a:prstGeom prst="rect">
            <a:avLst/>
          </a:prstGeom>
        </p:spPr>
      </p:pic>
    </p:spTree>
    <p:extLst>
      <p:ext uri="{BB962C8B-B14F-4D97-AF65-F5344CB8AC3E}">
        <p14:creationId xmlns:p14="http://schemas.microsoft.com/office/powerpoint/2010/main" val="30951240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701850" y="194249"/>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Exercise in Break-Out Rooms</a:t>
            </a: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Inhaltsplatzhalter 10">
            <a:extLst>
              <a:ext uri="{FF2B5EF4-FFF2-40B4-BE49-F238E27FC236}">
                <a16:creationId xmlns:a16="http://schemas.microsoft.com/office/drawing/2014/main" id="{FD29D8EC-CD16-4AA4-AFC4-3AEF3CDBA011}"/>
              </a:ext>
            </a:extLst>
          </p:cNvPr>
          <p:cNvSpPr>
            <a:spLocks noGrp="1"/>
          </p:cNvSpPr>
          <p:nvPr>
            <p:ph idx="1"/>
          </p:nvPr>
        </p:nvSpPr>
        <p:spPr>
          <a:xfrm>
            <a:off x="701850" y="2486025"/>
            <a:ext cx="11134515" cy="4129425"/>
          </a:xfrm>
        </p:spPr>
        <p:txBody>
          <a:bodyPr>
            <a:normAutofit fontScale="70000" lnSpcReduction="20000"/>
          </a:bodyPr>
          <a:lstStyle/>
          <a:p>
            <a:pPr marL="0" indent="0">
              <a:buClr>
                <a:schemeClr val="tx2">
                  <a:lumMod val="75000"/>
                </a:schemeClr>
              </a:buClr>
              <a:buNone/>
            </a:pPr>
            <a:r>
              <a:rPr lang="de-DE" sz="2900" dirty="0">
                <a:solidFill>
                  <a:schemeClr val="bg1"/>
                </a:solidFill>
              </a:rPr>
              <a:t>T</a:t>
            </a:r>
            <a:r>
              <a:rPr lang="en-US" sz="2900" dirty="0" err="1">
                <a:solidFill>
                  <a:schemeClr val="bg1"/>
                </a:solidFill>
              </a:rPr>
              <a:t>ake</a:t>
            </a:r>
            <a:r>
              <a:rPr lang="en-US" sz="2900" dirty="0">
                <a:solidFill>
                  <a:schemeClr val="bg1"/>
                </a:solidFill>
              </a:rPr>
              <a:t> a moment to reflect on your setting, your goals, what is already happening, and what you wish to change. </a:t>
            </a:r>
          </a:p>
          <a:p>
            <a:pPr marL="0" indent="0">
              <a:buClr>
                <a:schemeClr val="tx2">
                  <a:lumMod val="75000"/>
                </a:schemeClr>
              </a:buClr>
              <a:buNone/>
            </a:pPr>
            <a:r>
              <a:rPr lang="en-US" sz="2900" dirty="0">
                <a:solidFill>
                  <a:schemeClr val="bg1"/>
                </a:solidFill>
              </a:rPr>
              <a:t>The purpose of this exercise is to help you focus on your priorities as you read more about the evidence-supported approaches and </a:t>
            </a:r>
            <a:r>
              <a:rPr lang="en-US" sz="2900" dirty="0" err="1">
                <a:solidFill>
                  <a:schemeClr val="bg1"/>
                </a:solidFill>
              </a:rPr>
              <a:t>programmes</a:t>
            </a:r>
            <a:r>
              <a:rPr lang="en-US" sz="2900" dirty="0">
                <a:solidFill>
                  <a:schemeClr val="bg1"/>
                </a:solidFill>
              </a:rPr>
              <a:t>:</a:t>
            </a:r>
          </a:p>
          <a:p>
            <a:pPr>
              <a:buClr>
                <a:schemeClr val="tx2">
                  <a:lumMod val="75000"/>
                </a:schemeClr>
              </a:buClr>
              <a:buFont typeface="Courier New" panose="02070309020205020404" pitchFamily="49" charset="0"/>
              <a:buChar char="o"/>
            </a:pPr>
            <a:endParaRPr lang="en-US" sz="2900" dirty="0">
              <a:solidFill>
                <a:schemeClr val="bg1"/>
              </a:solidFill>
            </a:endParaRPr>
          </a:p>
          <a:p>
            <a:pPr>
              <a:buClr>
                <a:schemeClr val="tx2">
                  <a:lumMod val="75000"/>
                </a:schemeClr>
              </a:buClr>
              <a:buFont typeface="Courier New" panose="02070309020205020404" pitchFamily="49" charset="0"/>
              <a:buChar char="o"/>
            </a:pPr>
            <a:r>
              <a:rPr lang="en-US" sz="2900" dirty="0">
                <a:solidFill>
                  <a:schemeClr val="bg1"/>
                </a:solidFill>
              </a:rPr>
              <a:t>What do you see as the main goal of parent and caregiver support? For example: To reduce home-based violence? To prevent family separation? To help children develop their full potential? </a:t>
            </a:r>
          </a:p>
          <a:p>
            <a:pPr>
              <a:buClr>
                <a:schemeClr val="tx2">
                  <a:lumMod val="75000"/>
                </a:schemeClr>
              </a:buClr>
              <a:buFont typeface="Courier New" panose="02070309020205020404" pitchFamily="49" charset="0"/>
              <a:buChar char="o"/>
            </a:pPr>
            <a:r>
              <a:rPr lang="en-US" sz="2900" dirty="0">
                <a:solidFill>
                  <a:schemeClr val="bg1"/>
                </a:solidFill>
              </a:rPr>
              <a:t>What outcomes are you most interested in affecting considering the risks and protective factors? </a:t>
            </a:r>
          </a:p>
          <a:p>
            <a:pPr>
              <a:buClr>
                <a:schemeClr val="tx2">
                  <a:lumMod val="75000"/>
                </a:schemeClr>
              </a:buClr>
              <a:buFont typeface="Courier New" panose="02070309020205020404" pitchFamily="49" charset="0"/>
              <a:buChar char="o"/>
            </a:pPr>
            <a:r>
              <a:rPr lang="en-US" sz="2900" dirty="0">
                <a:solidFill>
                  <a:schemeClr val="bg1"/>
                </a:solidFill>
              </a:rPr>
              <a:t>What are possible mechanisms for delivering parent and caregiver support, e.g. community or faith-based organizations, health systems or health care workers, social service system or social service workers, schools?</a:t>
            </a:r>
          </a:p>
          <a:p>
            <a:pPr>
              <a:buClr>
                <a:schemeClr val="tx2">
                  <a:lumMod val="75000"/>
                </a:schemeClr>
              </a:buClr>
              <a:buFont typeface="Courier New" panose="02070309020205020404" pitchFamily="49" charset="0"/>
              <a:buChar char="o"/>
            </a:pPr>
            <a:r>
              <a:rPr lang="en-US" sz="2900" dirty="0">
                <a:solidFill>
                  <a:schemeClr val="bg1"/>
                </a:solidFill>
              </a:rPr>
              <a:t>Based on your reflections above, what is your approach for strengthening the parent and caregiver in your setting?</a:t>
            </a:r>
          </a:p>
          <a:p>
            <a:pPr marL="0" indent="0">
              <a:buClr>
                <a:schemeClr val="tx2">
                  <a:lumMod val="75000"/>
                </a:schemeClr>
              </a:buClr>
              <a:buNone/>
            </a:pPr>
            <a:endParaRPr lang="en-US" sz="3200" dirty="0">
              <a:solidFill>
                <a:schemeClr val="bg1"/>
              </a:solidFill>
            </a:endParaRPr>
          </a:p>
        </p:txBody>
      </p:sp>
      <p:sp>
        <p:nvSpPr>
          <p:cNvPr id="6" name="Textfeld 5">
            <a:extLst>
              <a:ext uri="{FF2B5EF4-FFF2-40B4-BE49-F238E27FC236}">
                <a16:creationId xmlns:a16="http://schemas.microsoft.com/office/drawing/2014/main" id="{C7653433-C117-42F2-A2D4-655062405ECE}"/>
              </a:ext>
            </a:extLst>
          </p:cNvPr>
          <p:cNvSpPr txBox="1"/>
          <p:nvPr/>
        </p:nvSpPr>
        <p:spPr>
          <a:xfrm>
            <a:off x="1423065" y="1422752"/>
            <a:ext cx="9127761" cy="830997"/>
          </a:xfrm>
          <a:prstGeom prst="rect">
            <a:avLst/>
          </a:prstGeom>
          <a:noFill/>
        </p:spPr>
        <p:txBody>
          <a:bodyPr wrap="square" rtlCol="0">
            <a:spAutoFit/>
          </a:bodyPr>
          <a:lstStyle/>
          <a:p>
            <a:pPr algn="ctr"/>
            <a:r>
              <a:rPr lang="en-US" sz="2400" b="1" dirty="0">
                <a:solidFill>
                  <a:schemeClr val="bg1"/>
                </a:solidFill>
              </a:rPr>
              <a:t>What can be an adequate and possible approach to support parent and caregiver in your context?</a:t>
            </a:r>
            <a:endParaRPr lang="de-DE" sz="2400" b="1" dirty="0">
              <a:solidFill>
                <a:schemeClr val="bg1"/>
              </a:solidFill>
            </a:endParaRPr>
          </a:p>
        </p:txBody>
      </p:sp>
    </p:spTree>
    <p:extLst>
      <p:ext uri="{BB962C8B-B14F-4D97-AF65-F5344CB8AC3E}">
        <p14:creationId xmlns:p14="http://schemas.microsoft.com/office/powerpoint/2010/main" val="3742160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1272726" y="517506"/>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How do you feel?</a:t>
            </a: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74836E74-D2C1-40D0-B55A-632BEA699382}"/>
              </a:ext>
            </a:extLst>
          </p:cNvPr>
          <p:cNvPicPr>
            <a:picLocks noChangeAspect="1"/>
          </p:cNvPicPr>
          <p:nvPr/>
        </p:nvPicPr>
        <p:blipFill>
          <a:blip r:embed="rId4"/>
          <a:stretch>
            <a:fillRect/>
          </a:stretch>
        </p:blipFill>
        <p:spPr>
          <a:xfrm>
            <a:off x="10490560" y="6223334"/>
            <a:ext cx="1701440" cy="552968"/>
          </a:xfrm>
          <a:prstGeom prst="rect">
            <a:avLst/>
          </a:prstGeom>
        </p:spPr>
      </p:pic>
      <p:sp>
        <p:nvSpPr>
          <p:cNvPr id="12" name="Text Placeholder 5">
            <a:extLst>
              <a:ext uri="{FF2B5EF4-FFF2-40B4-BE49-F238E27FC236}">
                <a16:creationId xmlns:a16="http://schemas.microsoft.com/office/drawing/2014/main" id="{FE056FB1-FA30-4654-B929-9F7AEEF847DD}"/>
              </a:ext>
            </a:extLst>
          </p:cNvPr>
          <p:cNvSpPr txBox="1">
            <a:spLocks/>
          </p:cNvSpPr>
          <p:nvPr/>
        </p:nvSpPr>
        <p:spPr>
          <a:xfrm>
            <a:off x="684476" y="1864485"/>
            <a:ext cx="5389201" cy="479926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2000" dirty="0">
              <a:solidFill>
                <a:schemeClr val="bg1"/>
              </a:solidFill>
            </a:endParaRPr>
          </a:p>
        </p:txBody>
      </p:sp>
      <p:pic>
        <p:nvPicPr>
          <p:cNvPr id="3" name="Grafik 2">
            <a:extLst>
              <a:ext uri="{FF2B5EF4-FFF2-40B4-BE49-F238E27FC236}">
                <a16:creationId xmlns:a16="http://schemas.microsoft.com/office/drawing/2014/main" id="{32B7F7F4-9768-473E-A92E-1B134331E728}"/>
              </a:ext>
            </a:extLst>
          </p:cNvPr>
          <p:cNvPicPr>
            <a:picLocks noChangeAspect="1"/>
          </p:cNvPicPr>
          <p:nvPr/>
        </p:nvPicPr>
        <p:blipFill>
          <a:blip r:embed="rId5"/>
          <a:stretch>
            <a:fillRect/>
          </a:stretch>
        </p:blipFill>
        <p:spPr>
          <a:xfrm>
            <a:off x="1352176" y="2364542"/>
            <a:ext cx="9269539" cy="2629962"/>
          </a:xfrm>
          <a:prstGeom prst="rect">
            <a:avLst/>
          </a:prstGeom>
        </p:spPr>
      </p:pic>
      <p:sp>
        <p:nvSpPr>
          <p:cNvPr id="6" name="Textfeld 5">
            <a:extLst>
              <a:ext uri="{FF2B5EF4-FFF2-40B4-BE49-F238E27FC236}">
                <a16:creationId xmlns:a16="http://schemas.microsoft.com/office/drawing/2014/main" id="{03A909F4-C89F-47A4-B72E-B4BD7E3C6E38}"/>
              </a:ext>
            </a:extLst>
          </p:cNvPr>
          <p:cNvSpPr txBox="1"/>
          <p:nvPr/>
        </p:nvSpPr>
        <p:spPr>
          <a:xfrm>
            <a:off x="2152185" y="1995210"/>
            <a:ext cx="301686" cy="369332"/>
          </a:xfrm>
          <a:prstGeom prst="rect">
            <a:avLst/>
          </a:prstGeom>
          <a:noFill/>
        </p:spPr>
        <p:txBody>
          <a:bodyPr wrap="none" rtlCol="0">
            <a:spAutoFit/>
          </a:bodyPr>
          <a:lstStyle/>
          <a:p>
            <a:r>
              <a:rPr lang="de-DE" b="1" dirty="0">
                <a:solidFill>
                  <a:schemeClr val="bg1"/>
                </a:solidFill>
              </a:rPr>
              <a:t>1</a:t>
            </a:r>
          </a:p>
        </p:txBody>
      </p:sp>
      <p:sp>
        <p:nvSpPr>
          <p:cNvPr id="9" name="Textfeld 8">
            <a:extLst>
              <a:ext uri="{FF2B5EF4-FFF2-40B4-BE49-F238E27FC236}">
                <a16:creationId xmlns:a16="http://schemas.microsoft.com/office/drawing/2014/main" id="{B17ADD3E-3D50-46D0-A756-3C25C4A539CF}"/>
              </a:ext>
            </a:extLst>
          </p:cNvPr>
          <p:cNvSpPr txBox="1"/>
          <p:nvPr/>
        </p:nvSpPr>
        <p:spPr>
          <a:xfrm>
            <a:off x="3619894" y="1995210"/>
            <a:ext cx="301686" cy="369332"/>
          </a:xfrm>
          <a:prstGeom prst="rect">
            <a:avLst/>
          </a:prstGeom>
          <a:noFill/>
        </p:spPr>
        <p:txBody>
          <a:bodyPr wrap="none" rtlCol="0">
            <a:spAutoFit/>
          </a:bodyPr>
          <a:lstStyle/>
          <a:p>
            <a:r>
              <a:rPr lang="de-DE" b="1" dirty="0">
                <a:solidFill>
                  <a:schemeClr val="bg1"/>
                </a:solidFill>
              </a:rPr>
              <a:t>2</a:t>
            </a:r>
          </a:p>
        </p:txBody>
      </p:sp>
      <p:sp>
        <p:nvSpPr>
          <p:cNvPr id="14" name="Textfeld 13">
            <a:extLst>
              <a:ext uri="{FF2B5EF4-FFF2-40B4-BE49-F238E27FC236}">
                <a16:creationId xmlns:a16="http://schemas.microsoft.com/office/drawing/2014/main" id="{E064C138-023C-4125-BD5F-50EF9E99E25A}"/>
              </a:ext>
            </a:extLst>
          </p:cNvPr>
          <p:cNvSpPr txBox="1"/>
          <p:nvPr/>
        </p:nvSpPr>
        <p:spPr>
          <a:xfrm>
            <a:off x="5017046" y="1995210"/>
            <a:ext cx="301686" cy="369332"/>
          </a:xfrm>
          <a:prstGeom prst="rect">
            <a:avLst/>
          </a:prstGeom>
          <a:noFill/>
        </p:spPr>
        <p:txBody>
          <a:bodyPr wrap="none" rtlCol="0">
            <a:spAutoFit/>
          </a:bodyPr>
          <a:lstStyle/>
          <a:p>
            <a:r>
              <a:rPr lang="de-DE" b="1" dirty="0">
                <a:solidFill>
                  <a:schemeClr val="bg1"/>
                </a:solidFill>
              </a:rPr>
              <a:t>3</a:t>
            </a:r>
          </a:p>
        </p:txBody>
      </p:sp>
      <p:sp>
        <p:nvSpPr>
          <p:cNvPr id="15" name="Textfeld 14">
            <a:extLst>
              <a:ext uri="{FF2B5EF4-FFF2-40B4-BE49-F238E27FC236}">
                <a16:creationId xmlns:a16="http://schemas.microsoft.com/office/drawing/2014/main" id="{5DD821F3-86C4-4B75-8590-8FC885C5A6E8}"/>
              </a:ext>
            </a:extLst>
          </p:cNvPr>
          <p:cNvSpPr txBox="1"/>
          <p:nvPr/>
        </p:nvSpPr>
        <p:spPr>
          <a:xfrm>
            <a:off x="6530526" y="1995210"/>
            <a:ext cx="301686" cy="369332"/>
          </a:xfrm>
          <a:prstGeom prst="rect">
            <a:avLst/>
          </a:prstGeom>
          <a:noFill/>
        </p:spPr>
        <p:txBody>
          <a:bodyPr wrap="none" rtlCol="0">
            <a:spAutoFit/>
          </a:bodyPr>
          <a:lstStyle/>
          <a:p>
            <a:r>
              <a:rPr lang="de-DE" b="1" dirty="0">
                <a:solidFill>
                  <a:schemeClr val="bg1"/>
                </a:solidFill>
              </a:rPr>
              <a:t>4</a:t>
            </a:r>
          </a:p>
        </p:txBody>
      </p:sp>
      <p:sp>
        <p:nvSpPr>
          <p:cNvPr id="16" name="Textfeld 15">
            <a:extLst>
              <a:ext uri="{FF2B5EF4-FFF2-40B4-BE49-F238E27FC236}">
                <a16:creationId xmlns:a16="http://schemas.microsoft.com/office/drawing/2014/main" id="{08D15402-7CC9-4B10-B9CA-A79C0FC62313}"/>
              </a:ext>
            </a:extLst>
          </p:cNvPr>
          <p:cNvSpPr txBox="1"/>
          <p:nvPr/>
        </p:nvSpPr>
        <p:spPr>
          <a:xfrm>
            <a:off x="7980432" y="1995210"/>
            <a:ext cx="301686" cy="369332"/>
          </a:xfrm>
          <a:prstGeom prst="rect">
            <a:avLst/>
          </a:prstGeom>
          <a:noFill/>
        </p:spPr>
        <p:txBody>
          <a:bodyPr wrap="none" rtlCol="0">
            <a:spAutoFit/>
          </a:bodyPr>
          <a:lstStyle/>
          <a:p>
            <a:r>
              <a:rPr lang="de-DE" b="1" dirty="0">
                <a:solidFill>
                  <a:schemeClr val="bg1"/>
                </a:solidFill>
              </a:rPr>
              <a:t>5</a:t>
            </a:r>
          </a:p>
        </p:txBody>
      </p:sp>
      <p:sp>
        <p:nvSpPr>
          <p:cNvPr id="17" name="Textfeld 16">
            <a:extLst>
              <a:ext uri="{FF2B5EF4-FFF2-40B4-BE49-F238E27FC236}">
                <a16:creationId xmlns:a16="http://schemas.microsoft.com/office/drawing/2014/main" id="{64285F7C-689A-4B42-BBA0-866B02F5C548}"/>
              </a:ext>
            </a:extLst>
          </p:cNvPr>
          <p:cNvSpPr txBox="1"/>
          <p:nvPr/>
        </p:nvSpPr>
        <p:spPr>
          <a:xfrm>
            <a:off x="9526323" y="1995210"/>
            <a:ext cx="301686" cy="369332"/>
          </a:xfrm>
          <a:prstGeom prst="rect">
            <a:avLst/>
          </a:prstGeom>
          <a:noFill/>
        </p:spPr>
        <p:txBody>
          <a:bodyPr wrap="none" rtlCol="0">
            <a:spAutoFit/>
          </a:bodyPr>
          <a:lstStyle/>
          <a:p>
            <a:r>
              <a:rPr lang="de-DE" b="1" dirty="0">
                <a:solidFill>
                  <a:schemeClr val="bg1"/>
                </a:solidFill>
              </a:rPr>
              <a:t>6</a:t>
            </a:r>
          </a:p>
        </p:txBody>
      </p:sp>
    </p:spTree>
    <p:extLst>
      <p:ext uri="{BB962C8B-B14F-4D97-AF65-F5344CB8AC3E}">
        <p14:creationId xmlns:p14="http://schemas.microsoft.com/office/powerpoint/2010/main" val="3964964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AFA3D-9298-4662-AE80-1A1498F89246}"/>
              </a:ext>
            </a:extLst>
          </p:cNvPr>
          <p:cNvSpPr>
            <a:spLocks noGrp="1"/>
          </p:cNvSpPr>
          <p:nvPr>
            <p:ph type="ctrTitle"/>
          </p:nvPr>
        </p:nvSpPr>
        <p:spPr>
          <a:xfrm>
            <a:off x="609601" y="4385066"/>
            <a:ext cx="10923638" cy="1317643"/>
          </a:xfrm>
        </p:spPr>
        <p:txBody>
          <a:bodyPr>
            <a:normAutofit/>
          </a:bodyPr>
          <a:lstStyle/>
          <a:p>
            <a:pPr algn="l"/>
            <a:r>
              <a:rPr lang="en-US" dirty="0"/>
              <a:t>Thank you!</a:t>
            </a:r>
          </a:p>
        </p:txBody>
      </p:sp>
      <p:pic>
        <p:nvPicPr>
          <p:cNvPr id="1028" name="Picture 4">
            <a:extLst>
              <a:ext uri="{FF2B5EF4-FFF2-40B4-BE49-F238E27FC236}">
                <a16:creationId xmlns:a16="http://schemas.microsoft.com/office/drawing/2014/main" id="{BDD202AE-0B21-4D8E-A316-51C24B6221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75" r="6730" b="-2"/>
          <a:stretch/>
        </p:blipFill>
        <p:spPr bwMode="auto">
          <a:xfrm>
            <a:off x="20" y="10"/>
            <a:ext cx="6095974" cy="42525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D33159A-64AD-43BB-B408-20CD65EBDA5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840190" y="670034"/>
            <a:ext cx="4599881" cy="3077592"/>
          </a:xfrm>
          <a:prstGeom prst="rect">
            <a:avLst/>
          </a:prstGeom>
        </p:spPr>
      </p:pic>
      <p:cxnSp>
        <p:nvCxnSpPr>
          <p:cNvPr id="1033" name="Straight Connector 72">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4" name="Straight Connector 74">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feld 2">
            <a:extLst>
              <a:ext uri="{FF2B5EF4-FFF2-40B4-BE49-F238E27FC236}">
                <a16:creationId xmlns:a16="http://schemas.microsoft.com/office/drawing/2014/main" id="{6A7819F8-E89C-49FC-A141-FEE9B68AC668}"/>
              </a:ext>
            </a:extLst>
          </p:cNvPr>
          <p:cNvSpPr txBox="1"/>
          <p:nvPr/>
        </p:nvSpPr>
        <p:spPr>
          <a:xfrm>
            <a:off x="7242628" y="4385066"/>
            <a:ext cx="6937829" cy="1323439"/>
          </a:xfrm>
          <a:prstGeom prst="rect">
            <a:avLst/>
          </a:prstGeom>
          <a:noFill/>
        </p:spPr>
        <p:txBody>
          <a:bodyPr wrap="square" rtlCol="0">
            <a:spAutoFit/>
          </a:bodyPr>
          <a:lstStyle/>
          <a:p>
            <a:r>
              <a:rPr lang="de-DE" sz="2000" u="sng" dirty="0"/>
              <a:t>Next Session</a:t>
            </a:r>
            <a:r>
              <a:rPr lang="de-DE" sz="2000" dirty="0"/>
              <a:t>…</a:t>
            </a:r>
          </a:p>
          <a:p>
            <a:endParaRPr lang="de-DE" sz="2000" dirty="0"/>
          </a:p>
          <a:p>
            <a:r>
              <a:rPr lang="de-DE" sz="2000" dirty="0"/>
              <a:t>Session on </a:t>
            </a:r>
            <a:r>
              <a:rPr lang="de-DE" sz="2000" b="1" dirty="0"/>
              <a:t>Response and Support Services</a:t>
            </a:r>
            <a:r>
              <a:rPr lang="de-DE" sz="2000" dirty="0"/>
              <a:t>:</a:t>
            </a:r>
          </a:p>
          <a:p>
            <a:r>
              <a:rPr lang="de-DE" sz="2000" dirty="0"/>
              <a:t>	Friday, 3.12: 10am – 12pm</a:t>
            </a:r>
          </a:p>
        </p:txBody>
      </p:sp>
    </p:spTree>
    <p:extLst>
      <p:ext uri="{BB962C8B-B14F-4D97-AF65-F5344CB8AC3E}">
        <p14:creationId xmlns:p14="http://schemas.microsoft.com/office/powerpoint/2010/main" val="38271987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691344" y="191742"/>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A public health approach</a:t>
            </a:r>
            <a:br>
              <a:rPr lang="en-US" sz="3600" dirty="0">
                <a:solidFill>
                  <a:srgbClr val="57597F"/>
                </a:solidFill>
                <a:effectLst>
                  <a:outerShdw blurRad="38100" dist="38100" dir="2700000" algn="tl">
                    <a:srgbClr val="000000">
                      <a:alpha val="43137"/>
                    </a:srgbClr>
                  </a:outerShdw>
                </a:effectLst>
              </a:rPr>
            </a:br>
            <a:r>
              <a:rPr lang="en-US" sz="2800" b="1" dirty="0">
                <a:solidFill>
                  <a:schemeClr val="tx2">
                    <a:lumMod val="75000"/>
                  </a:schemeClr>
                </a:solidFill>
              </a:rPr>
              <a:t>What distinguishes a public health approach?</a:t>
            </a: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412038" y="140657"/>
            <a:ext cx="1591034" cy="1110073"/>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Inhaltsplatzhalter 10">
            <a:extLst>
              <a:ext uri="{FF2B5EF4-FFF2-40B4-BE49-F238E27FC236}">
                <a16:creationId xmlns:a16="http://schemas.microsoft.com/office/drawing/2014/main" id="{F3B36A00-2A7E-451E-B0DE-DA649F843398}"/>
              </a:ext>
            </a:extLst>
          </p:cNvPr>
          <p:cNvSpPr>
            <a:spLocks noGrp="1"/>
          </p:cNvSpPr>
          <p:nvPr>
            <p:ph idx="1"/>
          </p:nvPr>
        </p:nvSpPr>
        <p:spPr>
          <a:xfrm>
            <a:off x="1067088" y="1882820"/>
            <a:ext cx="9764111" cy="4783438"/>
          </a:xfrm>
        </p:spPr>
        <p:txBody>
          <a:bodyPr>
            <a:normAutofit/>
          </a:bodyPr>
          <a:lstStyle/>
          <a:p>
            <a:pPr>
              <a:buClr>
                <a:schemeClr val="tx2">
                  <a:lumMod val="75000"/>
                </a:schemeClr>
              </a:buClr>
              <a:buFont typeface="Courier New" panose="02070309020205020404" pitchFamily="49" charset="0"/>
              <a:buChar char="o"/>
            </a:pPr>
            <a:r>
              <a:rPr lang="en-US" sz="2400" b="1" dirty="0">
                <a:solidFill>
                  <a:schemeClr val="bg1"/>
                </a:solidFill>
              </a:rPr>
              <a:t>Focus on </a:t>
            </a:r>
            <a:r>
              <a:rPr lang="en-US" sz="2400" b="1" u="sng" dirty="0">
                <a:solidFill>
                  <a:schemeClr val="bg1"/>
                </a:solidFill>
              </a:rPr>
              <a:t>prevention</a:t>
            </a:r>
          </a:p>
          <a:p>
            <a:pPr lvl="1">
              <a:buClr>
                <a:schemeClr val="tx2">
                  <a:lumMod val="75000"/>
                </a:schemeClr>
              </a:buClr>
              <a:buFont typeface="Courier New" panose="02070309020205020404" pitchFamily="49" charset="0"/>
              <a:buChar char="o"/>
            </a:pPr>
            <a:r>
              <a:rPr lang="en-US" dirty="0">
                <a:solidFill>
                  <a:schemeClr val="bg1"/>
                </a:solidFill>
              </a:rPr>
              <a:t>By identifying risk factors and trying to generate programs that occur before harms occur, a public health approach helps us to rationalize resources and to avoid violence that should be avoided anyone</a:t>
            </a:r>
          </a:p>
          <a:p>
            <a:pPr>
              <a:buClr>
                <a:schemeClr val="tx2">
                  <a:lumMod val="75000"/>
                </a:schemeClr>
              </a:buClr>
              <a:buFont typeface="Courier New" panose="02070309020205020404" pitchFamily="49" charset="0"/>
              <a:buChar char="o"/>
            </a:pPr>
            <a:r>
              <a:rPr lang="en-US" sz="2400" b="1" dirty="0">
                <a:solidFill>
                  <a:schemeClr val="bg1"/>
                </a:solidFill>
              </a:rPr>
              <a:t>Focus on programs that are evidence-based, using rigorous methods</a:t>
            </a:r>
          </a:p>
          <a:p>
            <a:pPr lvl="1">
              <a:buClr>
                <a:schemeClr val="tx2">
                  <a:lumMod val="75000"/>
                </a:schemeClr>
              </a:buClr>
              <a:buFont typeface="Courier New" panose="02070309020205020404" pitchFamily="49" charset="0"/>
              <a:buChar char="o"/>
            </a:pPr>
            <a:r>
              <a:rPr lang="en-US" dirty="0">
                <a:solidFill>
                  <a:schemeClr val="bg1"/>
                </a:solidFill>
              </a:rPr>
              <a:t>Programs may still require adaptation to local contexts, but experimental research designs have demonstrated that the core components of programs are effective in prevention and reducing violence against children</a:t>
            </a:r>
          </a:p>
          <a:p>
            <a:pPr>
              <a:buClr>
                <a:schemeClr val="tx2">
                  <a:lumMod val="75000"/>
                </a:schemeClr>
              </a:buClr>
              <a:buFont typeface="Courier New" panose="02070309020205020404" pitchFamily="49" charset="0"/>
              <a:buChar char="o"/>
            </a:pPr>
            <a:r>
              <a:rPr lang="en-US" sz="2400" b="1" dirty="0">
                <a:solidFill>
                  <a:schemeClr val="bg1"/>
                </a:solidFill>
              </a:rPr>
              <a:t>Use of a life-course analysis</a:t>
            </a:r>
          </a:p>
          <a:p>
            <a:pPr lvl="1">
              <a:buClr>
                <a:schemeClr val="tx2">
                  <a:lumMod val="75000"/>
                </a:schemeClr>
              </a:buClr>
              <a:buFont typeface="Courier New" panose="02070309020205020404" pitchFamily="49" charset="0"/>
              <a:buChar char="o"/>
            </a:pPr>
            <a:endParaRPr lang="en-US" sz="1600" b="1" dirty="0">
              <a:solidFill>
                <a:schemeClr val="bg1"/>
              </a:solidFill>
            </a:endParaRPr>
          </a:p>
          <a:p>
            <a:pPr marL="0" indent="0">
              <a:buNone/>
            </a:pPr>
            <a:endParaRPr lang="de-DE" dirty="0">
              <a:solidFill>
                <a:schemeClr val="bg1"/>
              </a:solidFill>
            </a:endParaRPr>
          </a:p>
        </p:txBody>
      </p:sp>
      <p:pic>
        <p:nvPicPr>
          <p:cNvPr id="9" name="Grafik 8">
            <a:extLst>
              <a:ext uri="{FF2B5EF4-FFF2-40B4-BE49-F238E27FC236}">
                <a16:creationId xmlns:a16="http://schemas.microsoft.com/office/drawing/2014/main" id="{F9FC47BF-A5FB-437F-B872-733909DB253E}"/>
              </a:ext>
            </a:extLst>
          </p:cNvPr>
          <p:cNvPicPr>
            <a:picLocks noChangeAspect="1"/>
          </p:cNvPicPr>
          <p:nvPr/>
        </p:nvPicPr>
        <p:blipFill>
          <a:blip r:embed="rId4"/>
          <a:stretch>
            <a:fillRect/>
          </a:stretch>
        </p:blipFill>
        <p:spPr>
          <a:xfrm>
            <a:off x="10490560" y="6223334"/>
            <a:ext cx="1701440" cy="552968"/>
          </a:xfrm>
          <a:prstGeom prst="rect">
            <a:avLst/>
          </a:prstGeom>
        </p:spPr>
      </p:pic>
    </p:spTree>
    <p:extLst>
      <p:ext uri="{BB962C8B-B14F-4D97-AF65-F5344CB8AC3E}">
        <p14:creationId xmlns:p14="http://schemas.microsoft.com/office/powerpoint/2010/main" val="1158958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701850" y="182576"/>
            <a:ext cx="10515600" cy="1325563"/>
          </a:xfrm>
        </p:spPr>
        <p:txBody>
          <a:bodyPr>
            <a:normAutofit/>
          </a:bodyPr>
          <a:lstStyle/>
          <a:p>
            <a:r>
              <a:rPr lang="en-US" sz="3600" b="1" dirty="0">
                <a:solidFill>
                  <a:srgbClr val="57597F"/>
                </a:solidFill>
                <a:effectLst>
                  <a:outerShdw blurRad="38100" dist="38100" dir="2700000" algn="tl">
                    <a:srgbClr val="000000">
                      <a:alpha val="43137"/>
                    </a:srgbClr>
                  </a:outerShdw>
                </a:effectLst>
              </a:rPr>
              <a:t>Prevention Pyramid </a:t>
            </a:r>
            <a:r>
              <a:rPr lang="en-US" sz="3600" dirty="0">
                <a:solidFill>
                  <a:srgbClr val="57597F"/>
                </a:solidFill>
                <a:effectLst>
                  <a:outerShdw blurRad="38100" dist="38100" dir="2700000" algn="tl">
                    <a:srgbClr val="000000">
                      <a:alpha val="43137"/>
                    </a:srgbClr>
                  </a:outerShdw>
                </a:effectLst>
              </a:rPr>
              <a:t>of a Public Health Approach</a:t>
            </a: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22" name="Inhaltsplatzhalter 21">
            <a:extLst>
              <a:ext uri="{FF2B5EF4-FFF2-40B4-BE49-F238E27FC236}">
                <a16:creationId xmlns:a16="http://schemas.microsoft.com/office/drawing/2014/main" id="{5C989FDD-FD89-45E9-ACF8-69335DBFA3AC}"/>
              </a:ext>
            </a:extLst>
          </p:cNvPr>
          <p:cNvGraphicFramePr>
            <a:graphicFrameLocks noGrp="1"/>
          </p:cNvGraphicFramePr>
          <p:nvPr>
            <p:ph idx="1"/>
          </p:nvPr>
        </p:nvGraphicFramePr>
        <p:xfrm>
          <a:off x="493431" y="1825625"/>
          <a:ext cx="4873052"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5" name="Textfeld 24">
            <a:extLst>
              <a:ext uri="{FF2B5EF4-FFF2-40B4-BE49-F238E27FC236}">
                <a16:creationId xmlns:a16="http://schemas.microsoft.com/office/drawing/2014/main" id="{6829F22D-0D86-40C5-B222-ED0B11591C11}"/>
              </a:ext>
            </a:extLst>
          </p:cNvPr>
          <p:cNvSpPr txBox="1"/>
          <p:nvPr/>
        </p:nvSpPr>
        <p:spPr>
          <a:xfrm>
            <a:off x="3867465" y="3503951"/>
            <a:ext cx="6396751" cy="923330"/>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de-DE" b="1" dirty="0" err="1">
                <a:solidFill>
                  <a:schemeClr val="tx1"/>
                </a:solidFill>
              </a:rPr>
              <a:t>Secondary</a:t>
            </a:r>
            <a:r>
              <a:rPr lang="de-DE" b="1" dirty="0">
                <a:solidFill>
                  <a:schemeClr val="tx1"/>
                </a:solidFill>
              </a:rPr>
              <a:t> </a:t>
            </a:r>
            <a:r>
              <a:rPr lang="de-DE" b="1" dirty="0" err="1">
                <a:solidFill>
                  <a:schemeClr val="tx1"/>
                </a:solidFill>
              </a:rPr>
              <a:t>prevention</a:t>
            </a:r>
            <a:r>
              <a:rPr lang="de-DE" b="1" dirty="0">
                <a:solidFill>
                  <a:schemeClr val="tx1"/>
                </a:solidFill>
              </a:rPr>
              <a:t> </a:t>
            </a:r>
            <a:r>
              <a:rPr lang="de-DE" dirty="0" err="1">
                <a:solidFill>
                  <a:schemeClr val="tx1"/>
                </a:solidFill>
              </a:rPr>
              <a:t>or</a:t>
            </a:r>
            <a:r>
              <a:rPr lang="de-DE" dirty="0">
                <a:solidFill>
                  <a:schemeClr val="tx1"/>
                </a:solidFill>
              </a:rPr>
              <a:t> </a:t>
            </a:r>
            <a:r>
              <a:rPr lang="de-DE" dirty="0" err="1">
                <a:solidFill>
                  <a:schemeClr val="tx1"/>
                </a:solidFill>
              </a:rPr>
              <a:t>early</a:t>
            </a:r>
            <a:r>
              <a:rPr lang="de-DE" dirty="0">
                <a:solidFill>
                  <a:schemeClr val="tx1"/>
                </a:solidFill>
              </a:rPr>
              <a:t> </a:t>
            </a:r>
            <a:r>
              <a:rPr lang="de-DE" dirty="0" err="1">
                <a:solidFill>
                  <a:schemeClr val="tx1"/>
                </a:solidFill>
              </a:rPr>
              <a:t>interventions</a:t>
            </a:r>
            <a:endParaRPr lang="de-DE" dirty="0">
              <a:solidFill>
                <a:schemeClr val="tx1"/>
              </a:solidFill>
            </a:endParaRPr>
          </a:p>
          <a:p>
            <a:pPr algn="ctr"/>
            <a:r>
              <a:rPr lang="de-DE" dirty="0" err="1">
                <a:solidFill>
                  <a:schemeClr val="tx1"/>
                </a:solidFill>
              </a:rPr>
              <a:t>Aims</a:t>
            </a:r>
            <a:r>
              <a:rPr lang="de-DE" dirty="0">
                <a:solidFill>
                  <a:schemeClr val="tx1"/>
                </a:solidFill>
              </a:rPr>
              <a:t> </a:t>
            </a:r>
            <a:r>
              <a:rPr lang="de-DE" dirty="0" err="1">
                <a:solidFill>
                  <a:schemeClr val="tx1"/>
                </a:solidFill>
              </a:rPr>
              <a:t>to</a:t>
            </a:r>
            <a:r>
              <a:rPr lang="de-DE" dirty="0">
                <a:solidFill>
                  <a:schemeClr val="tx1"/>
                </a:solidFill>
              </a:rPr>
              <a:t> `</a:t>
            </a:r>
            <a:r>
              <a:rPr lang="de-DE" dirty="0" err="1">
                <a:solidFill>
                  <a:schemeClr val="tx1"/>
                </a:solidFill>
              </a:rPr>
              <a:t>change</a:t>
            </a:r>
            <a:r>
              <a:rPr lang="de-DE" dirty="0">
                <a:solidFill>
                  <a:schemeClr val="tx1"/>
                </a:solidFill>
              </a:rPr>
              <a:t> </a:t>
            </a:r>
            <a:r>
              <a:rPr lang="de-DE" dirty="0" err="1">
                <a:solidFill>
                  <a:schemeClr val="tx1"/>
                </a:solidFill>
              </a:rPr>
              <a:t>the</a:t>
            </a:r>
            <a:r>
              <a:rPr lang="de-DE" dirty="0">
                <a:solidFill>
                  <a:schemeClr val="tx1"/>
                </a:solidFill>
              </a:rPr>
              <a:t> </a:t>
            </a:r>
            <a:r>
              <a:rPr lang="de-DE" dirty="0" err="1">
                <a:solidFill>
                  <a:schemeClr val="tx1"/>
                </a:solidFill>
              </a:rPr>
              <a:t>trajectory`for</a:t>
            </a:r>
            <a:r>
              <a:rPr lang="de-DE" dirty="0">
                <a:solidFill>
                  <a:schemeClr val="tx1"/>
                </a:solidFill>
              </a:rPr>
              <a:t> </a:t>
            </a:r>
            <a:r>
              <a:rPr lang="de-DE" dirty="0" err="1">
                <a:solidFill>
                  <a:schemeClr val="tx1"/>
                </a:solidFill>
              </a:rPr>
              <a:t>individuals</a:t>
            </a:r>
            <a:r>
              <a:rPr lang="de-DE" dirty="0">
                <a:solidFill>
                  <a:schemeClr val="tx1"/>
                </a:solidFill>
              </a:rPr>
              <a:t> at </a:t>
            </a:r>
            <a:r>
              <a:rPr lang="de-DE" dirty="0" err="1">
                <a:solidFill>
                  <a:schemeClr val="tx1"/>
                </a:solidFill>
              </a:rPr>
              <a:t>higher</a:t>
            </a:r>
            <a:r>
              <a:rPr lang="de-DE" dirty="0">
                <a:solidFill>
                  <a:schemeClr val="tx1"/>
                </a:solidFill>
              </a:rPr>
              <a:t> </a:t>
            </a:r>
            <a:r>
              <a:rPr lang="de-DE" dirty="0" err="1">
                <a:solidFill>
                  <a:schemeClr val="tx1"/>
                </a:solidFill>
              </a:rPr>
              <a:t>than</a:t>
            </a:r>
            <a:r>
              <a:rPr lang="de-DE" dirty="0">
                <a:solidFill>
                  <a:schemeClr val="tx1"/>
                </a:solidFill>
              </a:rPr>
              <a:t> </a:t>
            </a:r>
            <a:r>
              <a:rPr lang="de-DE" dirty="0" err="1">
                <a:solidFill>
                  <a:schemeClr val="tx1"/>
                </a:solidFill>
              </a:rPr>
              <a:t>average</a:t>
            </a:r>
            <a:r>
              <a:rPr lang="de-DE" dirty="0">
                <a:solidFill>
                  <a:schemeClr val="tx1"/>
                </a:solidFill>
              </a:rPr>
              <a:t> </a:t>
            </a:r>
            <a:r>
              <a:rPr lang="de-DE" dirty="0" err="1">
                <a:solidFill>
                  <a:schemeClr val="tx1"/>
                </a:solidFill>
              </a:rPr>
              <a:t>risk</a:t>
            </a:r>
            <a:r>
              <a:rPr lang="de-DE" dirty="0">
                <a:solidFill>
                  <a:schemeClr val="tx1"/>
                </a:solidFill>
              </a:rPr>
              <a:t> </a:t>
            </a:r>
            <a:r>
              <a:rPr lang="de-DE" dirty="0" err="1">
                <a:solidFill>
                  <a:schemeClr val="tx1"/>
                </a:solidFill>
              </a:rPr>
              <a:t>of</a:t>
            </a:r>
            <a:r>
              <a:rPr lang="de-DE" dirty="0">
                <a:solidFill>
                  <a:schemeClr val="tx1"/>
                </a:solidFill>
              </a:rPr>
              <a:t> </a:t>
            </a:r>
            <a:r>
              <a:rPr lang="de-DE" dirty="0" err="1">
                <a:solidFill>
                  <a:schemeClr val="tx1"/>
                </a:solidFill>
              </a:rPr>
              <a:t>perpetrating</a:t>
            </a:r>
            <a:r>
              <a:rPr lang="de-DE" dirty="0">
                <a:solidFill>
                  <a:schemeClr val="tx1"/>
                </a:solidFill>
              </a:rPr>
              <a:t> </a:t>
            </a:r>
            <a:r>
              <a:rPr lang="de-DE" dirty="0" err="1">
                <a:solidFill>
                  <a:schemeClr val="tx1"/>
                </a:solidFill>
              </a:rPr>
              <a:t>or</a:t>
            </a:r>
            <a:r>
              <a:rPr lang="de-DE" dirty="0">
                <a:solidFill>
                  <a:schemeClr val="tx1"/>
                </a:solidFill>
              </a:rPr>
              <a:t> </a:t>
            </a:r>
            <a:r>
              <a:rPr lang="de-DE" dirty="0" err="1">
                <a:solidFill>
                  <a:schemeClr val="tx1"/>
                </a:solidFill>
              </a:rPr>
              <a:t>experiencing</a:t>
            </a:r>
            <a:r>
              <a:rPr lang="de-DE" dirty="0">
                <a:solidFill>
                  <a:schemeClr val="tx1"/>
                </a:solidFill>
              </a:rPr>
              <a:t> </a:t>
            </a:r>
            <a:r>
              <a:rPr lang="de-DE" dirty="0" err="1">
                <a:solidFill>
                  <a:schemeClr val="tx1"/>
                </a:solidFill>
              </a:rPr>
              <a:t>violence</a:t>
            </a:r>
            <a:endParaRPr lang="de-DE" dirty="0">
              <a:solidFill>
                <a:schemeClr val="tx1"/>
              </a:solidFill>
            </a:endParaRPr>
          </a:p>
        </p:txBody>
      </p:sp>
      <p:sp>
        <p:nvSpPr>
          <p:cNvPr id="28" name="Textfeld 27">
            <a:extLst>
              <a:ext uri="{FF2B5EF4-FFF2-40B4-BE49-F238E27FC236}">
                <a16:creationId xmlns:a16="http://schemas.microsoft.com/office/drawing/2014/main" id="{61A137E0-A930-4F65-ADB8-F8CE500651A9}"/>
              </a:ext>
            </a:extLst>
          </p:cNvPr>
          <p:cNvSpPr txBox="1"/>
          <p:nvPr/>
        </p:nvSpPr>
        <p:spPr>
          <a:xfrm>
            <a:off x="4124797" y="4992633"/>
            <a:ext cx="6139420" cy="923330"/>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de-DE" b="1" dirty="0">
                <a:solidFill>
                  <a:schemeClr val="tx1"/>
                </a:solidFill>
              </a:rPr>
              <a:t>Primary </a:t>
            </a:r>
            <a:r>
              <a:rPr lang="de-DE" b="1" dirty="0" err="1">
                <a:solidFill>
                  <a:schemeClr val="tx1"/>
                </a:solidFill>
              </a:rPr>
              <a:t>prevention</a:t>
            </a:r>
            <a:endParaRPr lang="de-DE" b="1" dirty="0">
              <a:solidFill>
                <a:schemeClr val="tx1"/>
              </a:solidFill>
            </a:endParaRPr>
          </a:p>
          <a:p>
            <a:pPr algn="ctr"/>
            <a:r>
              <a:rPr lang="de-DE" dirty="0">
                <a:solidFill>
                  <a:schemeClr val="tx1"/>
                </a:solidFill>
              </a:rPr>
              <a:t>Whole </a:t>
            </a:r>
            <a:r>
              <a:rPr lang="de-DE" dirty="0" err="1">
                <a:solidFill>
                  <a:schemeClr val="tx1"/>
                </a:solidFill>
              </a:rPr>
              <a:t>of</a:t>
            </a:r>
            <a:r>
              <a:rPr lang="de-DE" dirty="0">
                <a:solidFill>
                  <a:schemeClr val="tx1"/>
                </a:solidFill>
              </a:rPr>
              <a:t> </a:t>
            </a:r>
            <a:r>
              <a:rPr lang="de-DE" dirty="0" err="1">
                <a:solidFill>
                  <a:schemeClr val="tx1"/>
                </a:solidFill>
              </a:rPr>
              <a:t>population</a:t>
            </a:r>
            <a:r>
              <a:rPr lang="de-DE" dirty="0">
                <a:solidFill>
                  <a:schemeClr val="tx1"/>
                </a:solidFill>
              </a:rPr>
              <a:t> initiatives </a:t>
            </a:r>
            <a:r>
              <a:rPr lang="de-DE" dirty="0" err="1">
                <a:solidFill>
                  <a:schemeClr val="tx1"/>
                </a:solidFill>
              </a:rPr>
              <a:t>that</a:t>
            </a:r>
            <a:r>
              <a:rPr lang="de-DE" dirty="0">
                <a:solidFill>
                  <a:schemeClr val="tx1"/>
                </a:solidFill>
              </a:rPr>
              <a:t> </a:t>
            </a:r>
            <a:r>
              <a:rPr lang="de-DE" dirty="0" err="1">
                <a:solidFill>
                  <a:schemeClr val="tx1"/>
                </a:solidFill>
              </a:rPr>
              <a:t>address</a:t>
            </a:r>
            <a:r>
              <a:rPr lang="de-DE" dirty="0">
                <a:solidFill>
                  <a:schemeClr val="tx1"/>
                </a:solidFill>
              </a:rPr>
              <a:t> </a:t>
            </a:r>
            <a:r>
              <a:rPr lang="de-DE" dirty="0" err="1">
                <a:solidFill>
                  <a:schemeClr val="tx1"/>
                </a:solidFill>
              </a:rPr>
              <a:t>the</a:t>
            </a:r>
            <a:r>
              <a:rPr lang="de-DE" dirty="0">
                <a:solidFill>
                  <a:schemeClr val="tx1"/>
                </a:solidFill>
              </a:rPr>
              <a:t> </a:t>
            </a:r>
            <a:r>
              <a:rPr lang="de-DE" dirty="0" err="1">
                <a:solidFill>
                  <a:schemeClr val="tx1"/>
                </a:solidFill>
              </a:rPr>
              <a:t>primary</a:t>
            </a:r>
            <a:r>
              <a:rPr lang="de-DE" dirty="0">
                <a:solidFill>
                  <a:schemeClr val="tx1"/>
                </a:solidFill>
              </a:rPr>
              <a:t> (´</a:t>
            </a:r>
            <a:r>
              <a:rPr lang="de-DE" dirty="0" err="1">
                <a:solidFill>
                  <a:schemeClr val="tx1"/>
                </a:solidFill>
              </a:rPr>
              <a:t>first</a:t>
            </a:r>
            <a:r>
              <a:rPr lang="de-DE" dirty="0">
                <a:solidFill>
                  <a:schemeClr val="tx1"/>
                </a:solidFill>
              </a:rPr>
              <a:t> </a:t>
            </a:r>
            <a:r>
              <a:rPr lang="de-DE" dirty="0" err="1">
                <a:solidFill>
                  <a:schemeClr val="tx1"/>
                </a:solidFill>
              </a:rPr>
              <a:t>or</a:t>
            </a:r>
            <a:r>
              <a:rPr lang="de-DE" dirty="0">
                <a:solidFill>
                  <a:schemeClr val="tx1"/>
                </a:solidFill>
              </a:rPr>
              <a:t> </a:t>
            </a:r>
            <a:r>
              <a:rPr lang="de-DE" dirty="0" err="1">
                <a:solidFill>
                  <a:schemeClr val="tx1"/>
                </a:solidFill>
              </a:rPr>
              <a:t>underlying</a:t>
            </a:r>
            <a:r>
              <a:rPr lang="de-DE" dirty="0">
                <a:solidFill>
                  <a:schemeClr val="tx1"/>
                </a:solidFill>
              </a:rPr>
              <a:t>) </a:t>
            </a:r>
            <a:r>
              <a:rPr lang="de-DE" dirty="0" err="1">
                <a:solidFill>
                  <a:schemeClr val="tx1"/>
                </a:solidFill>
              </a:rPr>
              <a:t>drivers</a:t>
            </a:r>
            <a:r>
              <a:rPr lang="de-DE" dirty="0">
                <a:solidFill>
                  <a:schemeClr val="tx1"/>
                </a:solidFill>
              </a:rPr>
              <a:t> </a:t>
            </a:r>
            <a:r>
              <a:rPr lang="de-DE" dirty="0" err="1">
                <a:solidFill>
                  <a:schemeClr val="tx1"/>
                </a:solidFill>
              </a:rPr>
              <a:t>of</a:t>
            </a:r>
            <a:r>
              <a:rPr lang="de-DE" dirty="0">
                <a:solidFill>
                  <a:schemeClr val="tx1"/>
                </a:solidFill>
              </a:rPr>
              <a:t> </a:t>
            </a:r>
            <a:r>
              <a:rPr lang="de-DE" dirty="0" err="1">
                <a:solidFill>
                  <a:schemeClr val="tx1"/>
                </a:solidFill>
              </a:rPr>
              <a:t>violence</a:t>
            </a:r>
            <a:endParaRPr lang="de-DE" dirty="0">
              <a:solidFill>
                <a:schemeClr val="tx1"/>
              </a:solidFill>
            </a:endParaRPr>
          </a:p>
        </p:txBody>
      </p:sp>
      <p:sp>
        <p:nvSpPr>
          <p:cNvPr id="29" name="Textfeld 28">
            <a:extLst>
              <a:ext uri="{FF2B5EF4-FFF2-40B4-BE49-F238E27FC236}">
                <a16:creationId xmlns:a16="http://schemas.microsoft.com/office/drawing/2014/main" id="{DD1586A7-8A73-46A9-AAD8-1F3B3C9495CC}"/>
              </a:ext>
            </a:extLst>
          </p:cNvPr>
          <p:cNvSpPr txBox="1"/>
          <p:nvPr/>
        </p:nvSpPr>
        <p:spPr>
          <a:xfrm>
            <a:off x="3560111" y="2219866"/>
            <a:ext cx="6704105" cy="923330"/>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de-DE" b="1" dirty="0" err="1">
                <a:solidFill>
                  <a:schemeClr val="tx1"/>
                </a:solidFill>
              </a:rPr>
              <a:t>Tertiary</a:t>
            </a:r>
            <a:r>
              <a:rPr lang="de-DE" b="1" dirty="0">
                <a:solidFill>
                  <a:schemeClr val="tx1"/>
                </a:solidFill>
              </a:rPr>
              <a:t> </a:t>
            </a:r>
            <a:r>
              <a:rPr lang="de-DE" b="1" dirty="0" err="1">
                <a:solidFill>
                  <a:schemeClr val="tx1"/>
                </a:solidFill>
              </a:rPr>
              <a:t>prevention</a:t>
            </a:r>
            <a:r>
              <a:rPr lang="de-DE" b="1" dirty="0">
                <a:solidFill>
                  <a:schemeClr val="tx1"/>
                </a:solidFill>
              </a:rPr>
              <a:t> </a:t>
            </a:r>
            <a:r>
              <a:rPr lang="de-DE" b="1" dirty="0" err="1">
                <a:solidFill>
                  <a:schemeClr val="tx1"/>
                </a:solidFill>
              </a:rPr>
              <a:t>or</a:t>
            </a:r>
            <a:r>
              <a:rPr lang="de-DE" b="1" dirty="0">
                <a:solidFill>
                  <a:schemeClr val="tx1"/>
                </a:solidFill>
              </a:rPr>
              <a:t> </a:t>
            </a:r>
            <a:r>
              <a:rPr lang="de-DE" b="1" dirty="0" err="1">
                <a:solidFill>
                  <a:schemeClr val="tx1"/>
                </a:solidFill>
              </a:rPr>
              <a:t>response</a:t>
            </a:r>
            <a:endParaRPr lang="de-DE" dirty="0">
              <a:solidFill>
                <a:schemeClr val="tx1"/>
              </a:solidFill>
            </a:endParaRPr>
          </a:p>
          <a:p>
            <a:pPr algn="ctr"/>
            <a:r>
              <a:rPr lang="de-DE" dirty="0">
                <a:solidFill>
                  <a:schemeClr val="tx1"/>
                </a:solidFill>
              </a:rPr>
              <a:t>Supports </a:t>
            </a:r>
            <a:r>
              <a:rPr lang="de-DE" dirty="0" err="1">
                <a:solidFill>
                  <a:schemeClr val="tx1"/>
                </a:solidFill>
              </a:rPr>
              <a:t>survivors</a:t>
            </a:r>
            <a:r>
              <a:rPr lang="de-DE" dirty="0">
                <a:solidFill>
                  <a:schemeClr val="tx1"/>
                </a:solidFill>
              </a:rPr>
              <a:t> and </a:t>
            </a:r>
            <a:r>
              <a:rPr lang="de-DE" dirty="0" err="1">
                <a:solidFill>
                  <a:schemeClr val="tx1"/>
                </a:solidFill>
              </a:rPr>
              <a:t>holds</a:t>
            </a:r>
            <a:r>
              <a:rPr lang="de-DE" dirty="0">
                <a:solidFill>
                  <a:schemeClr val="tx1"/>
                </a:solidFill>
              </a:rPr>
              <a:t> </a:t>
            </a:r>
            <a:r>
              <a:rPr lang="de-DE" dirty="0" err="1">
                <a:solidFill>
                  <a:schemeClr val="tx1"/>
                </a:solidFill>
              </a:rPr>
              <a:t>perpetrators</a:t>
            </a:r>
            <a:r>
              <a:rPr lang="de-DE" dirty="0">
                <a:solidFill>
                  <a:schemeClr val="tx1"/>
                </a:solidFill>
              </a:rPr>
              <a:t> </a:t>
            </a:r>
            <a:r>
              <a:rPr lang="de-DE" dirty="0" err="1">
                <a:solidFill>
                  <a:schemeClr val="tx1"/>
                </a:solidFill>
              </a:rPr>
              <a:t>to</a:t>
            </a:r>
            <a:r>
              <a:rPr lang="de-DE" dirty="0">
                <a:solidFill>
                  <a:schemeClr val="tx1"/>
                </a:solidFill>
              </a:rPr>
              <a:t> </a:t>
            </a:r>
            <a:r>
              <a:rPr lang="de-DE" dirty="0" err="1">
                <a:solidFill>
                  <a:schemeClr val="tx1"/>
                </a:solidFill>
              </a:rPr>
              <a:t>account</a:t>
            </a:r>
            <a:r>
              <a:rPr lang="de-DE" dirty="0">
                <a:solidFill>
                  <a:schemeClr val="tx1"/>
                </a:solidFill>
              </a:rPr>
              <a:t> </a:t>
            </a:r>
          </a:p>
          <a:p>
            <a:pPr algn="ctr"/>
            <a:r>
              <a:rPr lang="de-DE" dirty="0">
                <a:solidFill>
                  <a:schemeClr val="tx1"/>
                </a:solidFill>
              </a:rPr>
              <a:t>(and </a:t>
            </a:r>
            <a:r>
              <a:rPr lang="de-DE" dirty="0" err="1">
                <a:solidFill>
                  <a:schemeClr val="tx1"/>
                </a:solidFill>
              </a:rPr>
              <a:t>aims</a:t>
            </a:r>
            <a:r>
              <a:rPr lang="de-DE" dirty="0">
                <a:solidFill>
                  <a:schemeClr val="tx1"/>
                </a:solidFill>
              </a:rPr>
              <a:t> </a:t>
            </a:r>
            <a:r>
              <a:rPr lang="de-DE" dirty="0" err="1">
                <a:solidFill>
                  <a:schemeClr val="tx1"/>
                </a:solidFill>
              </a:rPr>
              <a:t>to</a:t>
            </a:r>
            <a:r>
              <a:rPr lang="de-DE" dirty="0">
                <a:solidFill>
                  <a:schemeClr val="tx1"/>
                </a:solidFill>
              </a:rPr>
              <a:t> </a:t>
            </a:r>
            <a:r>
              <a:rPr lang="de-DE" dirty="0" err="1">
                <a:solidFill>
                  <a:schemeClr val="tx1"/>
                </a:solidFill>
              </a:rPr>
              <a:t>prevent</a:t>
            </a:r>
            <a:r>
              <a:rPr lang="de-DE" dirty="0">
                <a:solidFill>
                  <a:schemeClr val="tx1"/>
                </a:solidFill>
              </a:rPr>
              <a:t> </a:t>
            </a:r>
            <a:r>
              <a:rPr lang="de-DE" dirty="0" err="1">
                <a:solidFill>
                  <a:schemeClr val="tx1"/>
                </a:solidFill>
              </a:rPr>
              <a:t>the</a:t>
            </a:r>
            <a:r>
              <a:rPr lang="de-DE" dirty="0">
                <a:solidFill>
                  <a:schemeClr val="tx1"/>
                </a:solidFill>
              </a:rPr>
              <a:t> </a:t>
            </a:r>
            <a:r>
              <a:rPr lang="de-DE" dirty="0" err="1">
                <a:solidFill>
                  <a:schemeClr val="tx1"/>
                </a:solidFill>
              </a:rPr>
              <a:t>reoccurence</a:t>
            </a:r>
            <a:r>
              <a:rPr lang="de-DE" dirty="0">
                <a:solidFill>
                  <a:schemeClr val="tx1"/>
                </a:solidFill>
              </a:rPr>
              <a:t> </a:t>
            </a:r>
            <a:r>
              <a:rPr lang="de-DE" dirty="0" err="1">
                <a:solidFill>
                  <a:schemeClr val="tx1"/>
                </a:solidFill>
              </a:rPr>
              <a:t>of</a:t>
            </a:r>
            <a:r>
              <a:rPr lang="de-DE" dirty="0">
                <a:solidFill>
                  <a:schemeClr val="tx1"/>
                </a:solidFill>
              </a:rPr>
              <a:t> </a:t>
            </a:r>
            <a:r>
              <a:rPr lang="de-DE" dirty="0" err="1">
                <a:solidFill>
                  <a:schemeClr val="tx1"/>
                </a:solidFill>
              </a:rPr>
              <a:t>violence</a:t>
            </a:r>
            <a:r>
              <a:rPr lang="de-DE" dirty="0">
                <a:solidFill>
                  <a:schemeClr val="tx1"/>
                </a:solidFill>
              </a:rPr>
              <a:t>)</a:t>
            </a:r>
          </a:p>
        </p:txBody>
      </p:sp>
      <p:sp>
        <p:nvSpPr>
          <p:cNvPr id="30" name="Textfeld 29">
            <a:extLst>
              <a:ext uri="{FF2B5EF4-FFF2-40B4-BE49-F238E27FC236}">
                <a16:creationId xmlns:a16="http://schemas.microsoft.com/office/drawing/2014/main" id="{4615D6AE-E6C9-4D24-A012-9D0C9D3FDA8C}"/>
              </a:ext>
            </a:extLst>
          </p:cNvPr>
          <p:cNvSpPr txBox="1"/>
          <p:nvPr/>
        </p:nvSpPr>
        <p:spPr>
          <a:xfrm>
            <a:off x="10421768" y="2243355"/>
            <a:ext cx="1174521" cy="830997"/>
          </a:xfrm>
          <a:prstGeom prst="rect">
            <a:avLst/>
          </a:prstGeom>
          <a:noFill/>
        </p:spPr>
        <p:txBody>
          <a:bodyPr wrap="square" rtlCol="0">
            <a:spAutoFit/>
          </a:bodyPr>
          <a:lstStyle/>
          <a:p>
            <a:pPr algn="ctr"/>
            <a:r>
              <a:rPr lang="de-DE" sz="2400" b="1" dirty="0">
                <a:solidFill>
                  <a:schemeClr val="accent6"/>
                </a:solidFill>
              </a:rPr>
              <a:t>Help </a:t>
            </a:r>
            <a:r>
              <a:rPr lang="de-DE" sz="2400" b="1" dirty="0" err="1">
                <a:solidFill>
                  <a:schemeClr val="accent6"/>
                </a:solidFill>
              </a:rPr>
              <a:t>is</a:t>
            </a:r>
            <a:r>
              <a:rPr lang="de-DE" sz="2400" b="1" dirty="0">
                <a:solidFill>
                  <a:schemeClr val="accent6"/>
                </a:solidFill>
              </a:rPr>
              <a:t> </a:t>
            </a:r>
            <a:r>
              <a:rPr lang="de-DE" sz="2400" b="1" dirty="0" err="1">
                <a:solidFill>
                  <a:schemeClr val="accent6"/>
                </a:solidFill>
              </a:rPr>
              <a:t>here</a:t>
            </a:r>
            <a:endParaRPr lang="de-DE" sz="2400" b="1" dirty="0">
              <a:solidFill>
                <a:schemeClr val="accent6"/>
              </a:solidFill>
            </a:endParaRPr>
          </a:p>
        </p:txBody>
      </p:sp>
      <p:sp>
        <p:nvSpPr>
          <p:cNvPr id="31" name="Textfeld 30">
            <a:extLst>
              <a:ext uri="{FF2B5EF4-FFF2-40B4-BE49-F238E27FC236}">
                <a16:creationId xmlns:a16="http://schemas.microsoft.com/office/drawing/2014/main" id="{EAE81352-1966-40F1-AD92-C2F1A9F072DD}"/>
              </a:ext>
            </a:extLst>
          </p:cNvPr>
          <p:cNvSpPr txBox="1"/>
          <p:nvPr/>
        </p:nvSpPr>
        <p:spPr>
          <a:xfrm>
            <a:off x="10421767" y="3518052"/>
            <a:ext cx="1174521" cy="830997"/>
          </a:xfrm>
          <a:prstGeom prst="rect">
            <a:avLst/>
          </a:prstGeom>
          <a:noFill/>
        </p:spPr>
        <p:txBody>
          <a:bodyPr wrap="square" rtlCol="0">
            <a:spAutoFit/>
          </a:bodyPr>
          <a:lstStyle/>
          <a:p>
            <a:pPr algn="ctr"/>
            <a:r>
              <a:rPr lang="de-DE" sz="2400" b="1" dirty="0" err="1">
                <a:solidFill>
                  <a:schemeClr val="accent6"/>
                </a:solidFill>
              </a:rPr>
              <a:t>Get</a:t>
            </a:r>
            <a:r>
              <a:rPr lang="de-DE" sz="2400" b="1" dirty="0">
                <a:solidFill>
                  <a:schemeClr val="accent6"/>
                </a:solidFill>
              </a:rPr>
              <a:t> in </a:t>
            </a:r>
            <a:r>
              <a:rPr lang="de-DE" sz="2400" b="1" dirty="0" err="1">
                <a:solidFill>
                  <a:schemeClr val="accent6"/>
                </a:solidFill>
              </a:rPr>
              <a:t>early</a:t>
            </a:r>
            <a:endParaRPr lang="de-DE" sz="2400" b="1" dirty="0">
              <a:solidFill>
                <a:schemeClr val="accent6"/>
              </a:solidFill>
            </a:endParaRPr>
          </a:p>
        </p:txBody>
      </p:sp>
      <p:sp>
        <p:nvSpPr>
          <p:cNvPr id="32" name="Textfeld 31">
            <a:extLst>
              <a:ext uri="{FF2B5EF4-FFF2-40B4-BE49-F238E27FC236}">
                <a16:creationId xmlns:a16="http://schemas.microsoft.com/office/drawing/2014/main" id="{E2C907D2-F4BE-4EBA-9E25-2060B4B0B013}"/>
              </a:ext>
            </a:extLst>
          </p:cNvPr>
          <p:cNvSpPr txBox="1"/>
          <p:nvPr/>
        </p:nvSpPr>
        <p:spPr>
          <a:xfrm>
            <a:off x="10421767" y="4867240"/>
            <a:ext cx="1174521" cy="1200329"/>
          </a:xfrm>
          <a:prstGeom prst="rect">
            <a:avLst/>
          </a:prstGeom>
          <a:noFill/>
        </p:spPr>
        <p:txBody>
          <a:bodyPr wrap="square" rtlCol="0">
            <a:spAutoFit/>
          </a:bodyPr>
          <a:lstStyle/>
          <a:p>
            <a:pPr algn="ctr"/>
            <a:r>
              <a:rPr lang="de-DE" sz="2400" b="1" dirty="0" err="1">
                <a:solidFill>
                  <a:schemeClr val="accent6"/>
                </a:solidFill>
              </a:rPr>
              <a:t>Stop</a:t>
            </a:r>
            <a:r>
              <a:rPr lang="de-DE" sz="2400" b="1" dirty="0">
                <a:solidFill>
                  <a:schemeClr val="accent6"/>
                </a:solidFill>
              </a:rPr>
              <a:t> </a:t>
            </a:r>
            <a:r>
              <a:rPr lang="de-DE" sz="2400" b="1" dirty="0" err="1">
                <a:solidFill>
                  <a:schemeClr val="accent6"/>
                </a:solidFill>
              </a:rPr>
              <a:t>it</a:t>
            </a:r>
            <a:r>
              <a:rPr lang="de-DE" sz="2400" b="1" dirty="0">
                <a:solidFill>
                  <a:schemeClr val="accent6"/>
                </a:solidFill>
              </a:rPr>
              <a:t> </a:t>
            </a:r>
            <a:r>
              <a:rPr lang="de-DE" sz="2400" b="1" dirty="0" err="1">
                <a:solidFill>
                  <a:schemeClr val="accent6"/>
                </a:solidFill>
              </a:rPr>
              <a:t>before</a:t>
            </a:r>
            <a:r>
              <a:rPr lang="de-DE" sz="2400" b="1" dirty="0">
                <a:solidFill>
                  <a:schemeClr val="accent6"/>
                </a:solidFill>
              </a:rPr>
              <a:t> </a:t>
            </a:r>
            <a:r>
              <a:rPr lang="de-DE" sz="2400" b="1" dirty="0" err="1">
                <a:solidFill>
                  <a:schemeClr val="accent6"/>
                </a:solidFill>
              </a:rPr>
              <a:t>it</a:t>
            </a:r>
            <a:r>
              <a:rPr lang="de-DE" sz="2400" b="1" dirty="0">
                <a:solidFill>
                  <a:schemeClr val="accent6"/>
                </a:solidFill>
              </a:rPr>
              <a:t> </a:t>
            </a:r>
            <a:r>
              <a:rPr lang="de-DE" sz="2400" b="1" dirty="0" err="1">
                <a:solidFill>
                  <a:schemeClr val="accent6"/>
                </a:solidFill>
              </a:rPr>
              <a:t>starts</a:t>
            </a:r>
            <a:endParaRPr lang="de-DE" sz="2400" b="1" dirty="0">
              <a:solidFill>
                <a:schemeClr val="accent6"/>
              </a:solidFill>
            </a:endParaRPr>
          </a:p>
        </p:txBody>
      </p:sp>
      <p:pic>
        <p:nvPicPr>
          <p:cNvPr id="12" name="Grafik 11">
            <a:extLst>
              <a:ext uri="{FF2B5EF4-FFF2-40B4-BE49-F238E27FC236}">
                <a16:creationId xmlns:a16="http://schemas.microsoft.com/office/drawing/2014/main" id="{BF6F5428-24AB-4AB2-97DF-B9A3F03737F2}"/>
              </a:ext>
            </a:extLst>
          </p:cNvPr>
          <p:cNvPicPr>
            <a:picLocks noChangeAspect="1"/>
          </p:cNvPicPr>
          <p:nvPr/>
        </p:nvPicPr>
        <p:blipFill>
          <a:blip r:embed="rId9"/>
          <a:stretch>
            <a:fillRect/>
          </a:stretch>
        </p:blipFill>
        <p:spPr>
          <a:xfrm>
            <a:off x="10490560" y="6223334"/>
            <a:ext cx="1701440" cy="552968"/>
          </a:xfrm>
          <a:prstGeom prst="rect">
            <a:avLst/>
          </a:prstGeom>
        </p:spPr>
      </p:pic>
    </p:spTree>
    <p:extLst>
      <p:ext uri="{BB962C8B-B14F-4D97-AF65-F5344CB8AC3E}">
        <p14:creationId xmlns:p14="http://schemas.microsoft.com/office/powerpoint/2010/main" val="782859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4" name="Grafik 13">
            <a:extLst>
              <a:ext uri="{FF2B5EF4-FFF2-40B4-BE49-F238E27FC236}">
                <a16:creationId xmlns:a16="http://schemas.microsoft.com/office/drawing/2014/main" id="{D48478D0-C31B-4DE4-AC9B-8A2FDAAC1D12}"/>
              </a:ext>
            </a:extLst>
          </p:cNvPr>
          <p:cNvPicPr>
            <a:picLocks noChangeAspect="1"/>
          </p:cNvPicPr>
          <p:nvPr/>
        </p:nvPicPr>
        <p:blipFill>
          <a:blip r:embed="rId4"/>
          <a:stretch>
            <a:fillRect/>
          </a:stretch>
        </p:blipFill>
        <p:spPr>
          <a:xfrm>
            <a:off x="10490560" y="6223334"/>
            <a:ext cx="1701440" cy="552968"/>
          </a:xfrm>
          <a:prstGeom prst="rect">
            <a:avLst/>
          </a:prstGeom>
        </p:spPr>
      </p:pic>
      <p:pic>
        <p:nvPicPr>
          <p:cNvPr id="4" name="Grafik 3">
            <a:extLst>
              <a:ext uri="{FF2B5EF4-FFF2-40B4-BE49-F238E27FC236}">
                <a16:creationId xmlns:a16="http://schemas.microsoft.com/office/drawing/2014/main" id="{D0C99870-44C0-4254-8ADA-3A30623CA35C}"/>
              </a:ext>
            </a:extLst>
          </p:cNvPr>
          <p:cNvPicPr>
            <a:picLocks noChangeAspect="1"/>
          </p:cNvPicPr>
          <p:nvPr/>
        </p:nvPicPr>
        <p:blipFill>
          <a:blip r:embed="rId5"/>
          <a:stretch>
            <a:fillRect/>
          </a:stretch>
        </p:blipFill>
        <p:spPr>
          <a:xfrm>
            <a:off x="0" y="612041"/>
            <a:ext cx="10483215" cy="5611293"/>
          </a:xfrm>
          <a:prstGeom prst="rect">
            <a:avLst/>
          </a:prstGeom>
        </p:spPr>
      </p:pic>
    </p:spTree>
    <p:extLst>
      <p:ext uri="{BB962C8B-B14F-4D97-AF65-F5344CB8AC3E}">
        <p14:creationId xmlns:p14="http://schemas.microsoft.com/office/powerpoint/2010/main" val="1315696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4A798-AC1D-9948-9981-8C5E5AF9AC58}"/>
              </a:ext>
            </a:extLst>
          </p:cNvPr>
          <p:cNvSpPr>
            <a:spLocks noGrp="1"/>
          </p:cNvSpPr>
          <p:nvPr>
            <p:ph type="title"/>
          </p:nvPr>
        </p:nvSpPr>
        <p:spPr>
          <a:xfrm>
            <a:off x="660770" y="-481012"/>
            <a:ext cx="5914937" cy="2076450"/>
          </a:xfrm>
        </p:spPr>
        <p:txBody>
          <a:bodyPr anchor="b">
            <a:normAutofit/>
          </a:bodyPr>
          <a:lstStyle/>
          <a:p>
            <a:r>
              <a:rPr lang="en-US" sz="4400" b="1" dirty="0">
                <a:solidFill>
                  <a:schemeClr val="accent3">
                    <a:lumMod val="75000"/>
                  </a:schemeClr>
                </a:solidFill>
              </a:rPr>
              <a:t>Let’s talk</a:t>
            </a:r>
          </a:p>
        </p:txBody>
      </p:sp>
      <p:sp>
        <p:nvSpPr>
          <p:cNvPr id="3" name="Content Placeholder 2">
            <a:extLst>
              <a:ext uri="{FF2B5EF4-FFF2-40B4-BE49-F238E27FC236}">
                <a16:creationId xmlns:a16="http://schemas.microsoft.com/office/drawing/2014/main" id="{2B92E9EB-2410-C540-BEFF-2F5C3FA0FF6B}"/>
              </a:ext>
            </a:extLst>
          </p:cNvPr>
          <p:cNvSpPr>
            <a:spLocks noGrp="1"/>
          </p:cNvSpPr>
          <p:nvPr>
            <p:ph idx="1"/>
          </p:nvPr>
        </p:nvSpPr>
        <p:spPr>
          <a:xfrm>
            <a:off x="886968" y="2076450"/>
            <a:ext cx="5914938" cy="2465733"/>
          </a:xfrm>
        </p:spPr>
        <p:txBody>
          <a:bodyPr>
            <a:normAutofit/>
          </a:bodyPr>
          <a:lstStyle/>
          <a:p>
            <a:pPr marL="228600" indent="0">
              <a:lnSpc>
                <a:spcPct val="100000"/>
              </a:lnSpc>
              <a:buNone/>
            </a:pPr>
            <a:r>
              <a:rPr lang="en-US" sz="1900" dirty="0">
                <a:solidFill>
                  <a:schemeClr val="bg1">
                    <a:alpha val="60000"/>
                  </a:schemeClr>
                </a:solidFill>
              </a:rPr>
              <a:t>Question: </a:t>
            </a:r>
          </a:p>
          <a:p>
            <a:pPr marL="228600" indent="0">
              <a:lnSpc>
                <a:spcPct val="100000"/>
              </a:lnSpc>
              <a:buNone/>
            </a:pPr>
            <a:r>
              <a:rPr lang="en-US" sz="1900" dirty="0">
                <a:solidFill>
                  <a:schemeClr val="bg1">
                    <a:alpha val="60000"/>
                  </a:schemeClr>
                </a:solidFill>
              </a:rPr>
              <a:t>Share a time that you remember </a:t>
            </a:r>
            <a:r>
              <a:rPr lang="en-US" sz="1900" b="1" dirty="0">
                <a:solidFill>
                  <a:schemeClr val="bg1">
                    <a:alpha val="60000"/>
                  </a:schemeClr>
                </a:solidFill>
              </a:rPr>
              <a:t>either:</a:t>
            </a:r>
          </a:p>
          <a:p>
            <a:pPr marL="571500" indent="-342900">
              <a:lnSpc>
                <a:spcPct val="100000"/>
              </a:lnSpc>
              <a:buAutoNum type="arabicPeriod"/>
            </a:pPr>
            <a:r>
              <a:rPr lang="en-US" sz="1900" dirty="0">
                <a:solidFill>
                  <a:schemeClr val="bg1">
                    <a:alpha val="60000"/>
                  </a:schemeClr>
                </a:solidFill>
              </a:rPr>
              <a:t>A strong feeling that you had with your parents as a child</a:t>
            </a:r>
          </a:p>
          <a:p>
            <a:pPr marL="571500" indent="-342900">
              <a:lnSpc>
                <a:spcPct val="100000"/>
              </a:lnSpc>
              <a:buAutoNum type="arabicPeriod"/>
            </a:pPr>
            <a:r>
              <a:rPr lang="en-US" sz="1900" dirty="0">
                <a:solidFill>
                  <a:schemeClr val="bg1">
                    <a:alpha val="60000"/>
                  </a:schemeClr>
                </a:solidFill>
              </a:rPr>
              <a:t>A conflict that you had with your child as a parent</a:t>
            </a:r>
          </a:p>
          <a:p>
            <a:pPr marL="228600" indent="0">
              <a:lnSpc>
                <a:spcPct val="100000"/>
              </a:lnSpc>
              <a:buNone/>
            </a:pPr>
            <a:endParaRPr lang="en-US" sz="1900" dirty="0">
              <a:solidFill>
                <a:schemeClr val="bg1">
                  <a:alpha val="60000"/>
                </a:schemeClr>
              </a:solidFill>
            </a:endParaRPr>
          </a:p>
          <a:p>
            <a:pPr marL="228600" indent="0">
              <a:lnSpc>
                <a:spcPct val="100000"/>
              </a:lnSpc>
              <a:buNone/>
            </a:pPr>
            <a:endParaRPr lang="en-US" sz="1900" dirty="0">
              <a:solidFill>
                <a:schemeClr val="tx2">
                  <a:alpha val="60000"/>
                </a:schemeClr>
              </a:solidFill>
            </a:endParaRPr>
          </a:p>
        </p:txBody>
      </p:sp>
      <p:pic>
        <p:nvPicPr>
          <p:cNvPr id="75" name="Picture 74" descr="A teddy bear">
            <a:extLst>
              <a:ext uri="{FF2B5EF4-FFF2-40B4-BE49-F238E27FC236}">
                <a16:creationId xmlns:a16="http://schemas.microsoft.com/office/drawing/2014/main" id="{6F8828EF-FE8D-4436-82D8-BCA00D56EF9A}"/>
              </a:ext>
            </a:extLst>
          </p:cNvPr>
          <p:cNvPicPr>
            <a:picLocks noChangeAspect="1"/>
          </p:cNvPicPr>
          <p:nvPr/>
        </p:nvPicPr>
        <p:blipFill rotWithShape="1">
          <a:blip r:embed="rId3"/>
          <a:srcRect l="50712" r="1084" b="-2"/>
          <a:stretch/>
        </p:blipFill>
        <p:spPr>
          <a:xfrm>
            <a:off x="7236476" y="1"/>
            <a:ext cx="4952475" cy="6858000"/>
          </a:xfrm>
          <a:prstGeom prst="rect">
            <a:avLst/>
          </a:prstGeom>
        </p:spPr>
      </p:pic>
    </p:spTree>
    <p:extLst>
      <p:ext uri="{BB962C8B-B14F-4D97-AF65-F5344CB8AC3E}">
        <p14:creationId xmlns:p14="http://schemas.microsoft.com/office/powerpoint/2010/main" val="295625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701850" y="194249"/>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What do Parenting Programs do</a:t>
            </a: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74836E74-D2C1-40D0-B55A-632BEA699382}"/>
              </a:ext>
            </a:extLst>
          </p:cNvPr>
          <p:cNvPicPr>
            <a:picLocks noChangeAspect="1"/>
          </p:cNvPicPr>
          <p:nvPr/>
        </p:nvPicPr>
        <p:blipFill>
          <a:blip r:embed="rId4"/>
          <a:stretch>
            <a:fillRect/>
          </a:stretch>
        </p:blipFill>
        <p:spPr>
          <a:xfrm>
            <a:off x="10490560" y="6223334"/>
            <a:ext cx="1701440" cy="552968"/>
          </a:xfrm>
          <a:prstGeom prst="rect">
            <a:avLst/>
          </a:prstGeom>
        </p:spPr>
      </p:pic>
      <p:sp>
        <p:nvSpPr>
          <p:cNvPr id="10" name="Text Placeholder 3">
            <a:extLst>
              <a:ext uri="{FF2B5EF4-FFF2-40B4-BE49-F238E27FC236}">
                <a16:creationId xmlns:a16="http://schemas.microsoft.com/office/drawing/2014/main" id="{82299680-EADD-495F-A505-E4375293D4ED}"/>
              </a:ext>
            </a:extLst>
          </p:cNvPr>
          <p:cNvSpPr txBox="1">
            <a:spLocks/>
          </p:cNvSpPr>
          <p:nvPr/>
        </p:nvSpPr>
        <p:spPr>
          <a:xfrm>
            <a:off x="5707804" y="5112131"/>
            <a:ext cx="5475684" cy="1271587"/>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tx2">
                    <a:lumMod val="75000"/>
                  </a:schemeClr>
                </a:solidFill>
              </a:rPr>
              <a:t>PRACTISING, PRACTISING, PRACTISING !!!</a:t>
            </a:r>
          </a:p>
        </p:txBody>
      </p:sp>
      <p:sp>
        <p:nvSpPr>
          <p:cNvPr id="12" name="Rectangle 2">
            <a:extLst>
              <a:ext uri="{FF2B5EF4-FFF2-40B4-BE49-F238E27FC236}">
                <a16:creationId xmlns:a16="http://schemas.microsoft.com/office/drawing/2014/main" id="{A2325B29-696C-4CD0-AADB-128B571B9034}"/>
              </a:ext>
            </a:extLst>
          </p:cNvPr>
          <p:cNvSpPr/>
          <p:nvPr/>
        </p:nvSpPr>
        <p:spPr>
          <a:xfrm>
            <a:off x="5303520" y="1416694"/>
            <a:ext cx="6314738" cy="4170372"/>
          </a:xfrm>
          <a:prstGeom prst="rect">
            <a:avLst/>
          </a:prstGeom>
        </p:spPr>
        <p:txBody>
          <a:bodyPr wrap="square">
            <a:spAutoFit/>
          </a:bodyPr>
          <a:lstStyle/>
          <a:p>
            <a:pPr marL="342900" indent="-342900">
              <a:spcAft>
                <a:spcPts val="600"/>
              </a:spcAft>
              <a:buClr>
                <a:schemeClr val="tx2">
                  <a:lumMod val="75000"/>
                </a:schemeClr>
              </a:buClr>
              <a:buFont typeface="Courier New" panose="02070309020205020404" pitchFamily="49" charset="0"/>
              <a:buChar char="o"/>
            </a:pPr>
            <a:r>
              <a:rPr lang="en-US" sz="2000" dirty="0">
                <a:solidFill>
                  <a:schemeClr val="bg1"/>
                </a:solidFill>
              </a:rPr>
              <a:t>Help parents </a:t>
            </a:r>
            <a:r>
              <a:rPr lang="en-US" sz="2000" b="1" dirty="0">
                <a:solidFill>
                  <a:schemeClr val="bg1"/>
                </a:solidFill>
              </a:rPr>
              <a:t>learn skills </a:t>
            </a:r>
            <a:r>
              <a:rPr lang="en-US" sz="2000" dirty="0">
                <a:solidFill>
                  <a:schemeClr val="bg1"/>
                </a:solidFill>
              </a:rPr>
              <a:t>that are useful to them in their culture</a:t>
            </a:r>
          </a:p>
          <a:p>
            <a:pPr marL="342900" indent="-342900">
              <a:spcAft>
                <a:spcPts val="600"/>
              </a:spcAft>
              <a:buClr>
                <a:schemeClr val="tx2">
                  <a:lumMod val="75000"/>
                </a:schemeClr>
              </a:buClr>
              <a:buFont typeface="Courier New" panose="02070309020205020404" pitchFamily="49" charset="0"/>
              <a:buChar char="o"/>
            </a:pPr>
            <a:r>
              <a:rPr lang="en-US" sz="2000" dirty="0">
                <a:solidFill>
                  <a:schemeClr val="bg1"/>
                </a:solidFill>
              </a:rPr>
              <a:t>Understand that every child and relationship to parent is different – even in a group setting</a:t>
            </a:r>
          </a:p>
          <a:p>
            <a:pPr marL="342900" indent="-342900">
              <a:spcAft>
                <a:spcPts val="600"/>
              </a:spcAft>
              <a:buClr>
                <a:schemeClr val="tx2">
                  <a:lumMod val="75000"/>
                </a:schemeClr>
              </a:buClr>
              <a:buFont typeface="Courier New" panose="02070309020205020404" pitchFamily="49" charset="0"/>
              <a:buChar char="o"/>
            </a:pPr>
            <a:r>
              <a:rPr lang="en-US" sz="2000" dirty="0">
                <a:solidFill>
                  <a:schemeClr val="bg1"/>
                </a:solidFill>
              </a:rPr>
              <a:t>Manage children´s </a:t>
            </a:r>
            <a:r>
              <a:rPr lang="en-US" sz="2000" dirty="0" err="1">
                <a:solidFill>
                  <a:schemeClr val="bg1"/>
                </a:solidFill>
              </a:rPr>
              <a:t>behaviour</a:t>
            </a:r>
            <a:r>
              <a:rPr lang="en-US" sz="2000" dirty="0">
                <a:solidFill>
                  <a:schemeClr val="bg1"/>
                </a:solidFill>
              </a:rPr>
              <a:t> and offer alternatives to harsh and physical punishment</a:t>
            </a:r>
          </a:p>
          <a:p>
            <a:pPr marL="342900" indent="-342900">
              <a:spcAft>
                <a:spcPts val="600"/>
              </a:spcAft>
              <a:buClr>
                <a:schemeClr val="tx2">
                  <a:lumMod val="75000"/>
                </a:schemeClr>
              </a:buClr>
              <a:buFont typeface="Courier New" panose="02070309020205020404" pitchFamily="49" charset="0"/>
              <a:buChar char="o"/>
            </a:pPr>
            <a:r>
              <a:rPr lang="en-US" sz="2000" dirty="0">
                <a:solidFill>
                  <a:schemeClr val="bg1"/>
                </a:solidFill>
              </a:rPr>
              <a:t>Understand children´s development, set realistic expectations, improve parent-child communication</a:t>
            </a:r>
          </a:p>
          <a:p>
            <a:pPr marL="342900" indent="-342900">
              <a:spcAft>
                <a:spcPts val="600"/>
              </a:spcAft>
              <a:buClr>
                <a:schemeClr val="tx2">
                  <a:lumMod val="75000"/>
                </a:schemeClr>
              </a:buClr>
              <a:buFont typeface="Courier New" panose="02070309020205020404" pitchFamily="49" charset="0"/>
              <a:buChar char="o"/>
            </a:pPr>
            <a:r>
              <a:rPr lang="en-US" sz="2000" dirty="0">
                <a:solidFill>
                  <a:schemeClr val="bg1"/>
                </a:solidFill>
              </a:rPr>
              <a:t>Build resilience by teaching caregivers and children emotional regulation, problem-solving, and social skills</a:t>
            </a:r>
          </a:p>
          <a:p>
            <a:pPr marL="342900" indent="-342900">
              <a:spcAft>
                <a:spcPts val="600"/>
              </a:spcAft>
              <a:buClr>
                <a:schemeClr val="tx2">
                  <a:lumMod val="75000"/>
                </a:schemeClr>
              </a:buClr>
              <a:buFont typeface="Courier New" panose="02070309020205020404" pitchFamily="49" charset="0"/>
              <a:buChar char="o"/>
            </a:pPr>
            <a:r>
              <a:rPr lang="en-US" sz="2000" dirty="0">
                <a:solidFill>
                  <a:schemeClr val="bg1"/>
                </a:solidFill>
              </a:rPr>
              <a:t>Provide opportunities to practice skills: Active learning, discussions, coaching, modelling, lectures, and …</a:t>
            </a:r>
          </a:p>
        </p:txBody>
      </p:sp>
      <p:pic>
        <p:nvPicPr>
          <p:cNvPr id="4" name="Grafik 3" descr="Ein Bild, das Person, drinnen enthält.&#10;&#10;Automatisch generierte Beschreibung">
            <a:extLst>
              <a:ext uri="{FF2B5EF4-FFF2-40B4-BE49-F238E27FC236}">
                <a16:creationId xmlns:a16="http://schemas.microsoft.com/office/drawing/2014/main" id="{0BC5454C-3E85-4562-A793-1E4A039817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742" y="1861030"/>
            <a:ext cx="4627585" cy="30850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539189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701850" y="194249"/>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Which skills?</a:t>
            </a: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74836E74-D2C1-40D0-B55A-632BEA699382}"/>
              </a:ext>
            </a:extLst>
          </p:cNvPr>
          <p:cNvPicPr>
            <a:picLocks noChangeAspect="1"/>
          </p:cNvPicPr>
          <p:nvPr/>
        </p:nvPicPr>
        <p:blipFill>
          <a:blip r:embed="rId4"/>
          <a:stretch>
            <a:fillRect/>
          </a:stretch>
        </p:blipFill>
        <p:spPr>
          <a:xfrm>
            <a:off x="10490560" y="6223334"/>
            <a:ext cx="1701440" cy="552968"/>
          </a:xfrm>
          <a:prstGeom prst="rect">
            <a:avLst/>
          </a:prstGeom>
        </p:spPr>
      </p:pic>
      <p:sp>
        <p:nvSpPr>
          <p:cNvPr id="12" name="Rectangle 2">
            <a:extLst>
              <a:ext uri="{FF2B5EF4-FFF2-40B4-BE49-F238E27FC236}">
                <a16:creationId xmlns:a16="http://schemas.microsoft.com/office/drawing/2014/main" id="{A2325B29-696C-4CD0-AADB-128B571B9034}"/>
              </a:ext>
            </a:extLst>
          </p:cNvPr>
          <p:cNvSpPr/>
          <p:nvPr/>
        </p:nvSpPr>
        <p:spPr>
          <a:xfrm>
            <a:off x="1140873" y="1282145"/>
            <a:ext cx="2730137" cy="4401205"/>
          </a:xfrm>
          <a:prstGeom prst="rect">
            <a:avLst/>
          </a:prstGeom>
          <a:solidFill>
            <a:schemeClr val="accent1">
              <a:lumMod val="20000"/>
              <a:lumOff val="80000"/>
            </a:schemeClr>
          </a:solidFill>
        </p:spPr>
        <p:txBody>
          <a:bodyPr wrap="square">
            <a:spAutoFit/>
          </a:bodyPr>
          <a:lstStyle/>
          <a:p>
            <a:pPr>
              <a:spcAft>
                <a:spcPts val="600"/>
              </a:spcAft>
              <a:buClr>
                <a:schemeClr val="tx2">
                  <a:lumMod val="75000"/>
                </a:schemeClr>
              </a:buClr>
            </a:pPr>
            <a:r>
              <a:rPr lang="en-US" sz="2000" b="1" dirty="0">
                <a:solidFill>
                  <a:schemeClr val="bg1"/>
                </a:solidFill>
              </a:rPr>
              <a:t>Positive parenting</a:t>
            </a:r>
            <a:r>
              <a:rPr lang="en-US" sz="2000" dirty="0">
                <a:solidFill>
                  <a:schemeClr val="bg1"/>
                </a:solidFill>
              </a:rPr>
              <a:t> focuses on creating safe home environments  and building a foundation of support and care for children through affection, quality time, praise, and healthy methods of dealing with difficult </a:t>
            </a:r>
            <a:r>
              <a:rPr lang="en-US" sz="2000" dirty="0" err="1">
                <a:solidFill>
                  <a:schemeClr val="bg1"/>
                </a:solidFill>
              </a:rPr>
              <a:t>behaviour</a:t>
            </a:r>
            <a:r>
              <a:rPr lang="en-US" sz="2000" dirty="0">
                <a:solidFill>
                  <a:schemeClr val="bg1"/>
                </a:solidFill>
              </a:rPr>
              <a:t>, such as positive discipline that teaches pro-social </a:t>
            </a:r>
            <a:r>
              <a:rPr lang="en-US" sz="2000" dirty="0" err="1">
                <a:solidFill>
                  <a:schemeClr val="bg1"/>
                </a:solidFill>
              </a:rPr>
              <a:t>behaviour</a:t>
            </a:r>
            <a:endParaRPr lang="en-US" sz="2000" dirty="0">
              <a:solidFill>
                <a:schemeClr val="bg1"/>
              </a:solidFill>
            </a:endParaRPr>
          </a:p>
        </p:txBody>
      </p:sp>
      <p:sp>
        <p:nvSpPr>
          <p:cNvPr id="9" name="Rectangle 2">
            <a:extLst>
              <a:ext uri="{FF2B5EF4-FFF2-40B4-BE49-F238E27FC236}">
                <a16:creationId xmlns:a16="http://schemas.microsoft.com/office/drawing/2014/main" id="{96E1BDBE-FBA2-4E82-976F-B07D6F40C464}"/>
              </a:ext>
            </a:extLst>
          </p:cNvPr>
          <p:cNvSpPr/>
          <p:nvPr/>
        </p:nvSpPr>
        <p:spPr>
          <a:xfrm>
            <a:off x="4356184" y="1282145"/>
            <a:ext cx="2730137" cy="3170099"/>
          </a:xfrm>
          <a:prstGeom prst="rect">
            <a:avLst/>
          </a:prstGeom>
          <a:solidFill>
            <a:schemeClr val="accent2">
              <a:lumMod val="20000"/>
              <a:lumOff val="80000"/>
            </a:schemeClr>
          </a:solidFill>
        </p:spPr>
        <p:txBody>
          <a:bodyPr wrap="square">
            <a:spAutoFit/>
          </a:bodyPr>
          <a:lstStyle/>
          <a:p>
            <a:pPr>
              <a:spcAft>
                <a:spcPts val="600"/>
              </a:spcAft>
              <a:buClr>
                <a:schemeClr val="tx2">
                  <a:lumMod val="75000"/>
                </a:schemeClr>
              </a:buClr>
            </a:pPr>
            <a:r>
              <a:rPr lang="en-US" sz="2000" b="1" dirty="0">
                <a:solidFill>
                  <a:schemeClr val="bg1"/>
                </a:solidFill>
              </a:rPr>
              <a:t>Nurturing parenting</a:t>
            </a:r>
            <a:r>
              <a:rPr lang="en-US" sz="2000" dirty="0">
                <a:solidFill>
                  <a:schemeClr val="bg1"/>
                </a:solidFill>
              </a:rPr>
              <a:t> involves helping children develop healthy social and emotional </a:t>
            </a:r>
            <a:r>
              <a:rPr lang="en-US" sz="2000" dirty="0" err="1">
                <a:solidFill>
                  <a:schemeClr val="bg1"/>
                </a:solidFill>
              </a:rPr>
              <a:t>behaviours</a:t>
            </a:r>
            <a:r>
              <a:rPr lang="en-US" sz="2000" dirty="0">
                <a:solidFill>
                  <a:schemeClr val="bg1"/>
                </a:solidFill>
              </a:rPr>
              <a:t>, teaching life skills, and promoting well-being through modeling healthy ways to solve problems and communicate feelings</a:t>
            </a:r>
          </a:p>
        </p:txBody>
      </p:sp>
      <p:sp>
        <p:nvSpPr>
          <p:cNvPr id="11" name="Rectangle 2">
            <a:extLst>
              <a:ext uri="{FF2B5EF4-FFF2-40B4-BE49-F238E27FC236}">
                <a16:creationId xmlns:a16="http://schemas.microsoft.com/office/drawing/2014/main" id="{AE333559-0FDD-4C85-8212-476A0CE5EB46}"/>
              </a:ext>
            </a:extLst>
          </p:cNvPr>
          <p:cNvSpPr/>
          <p:nvPr/>
        </p:nvSpPr>
        <p:spPr>
          <a:xfrm>
            <a:off x="7571495" y="1282145"/>
            <a:ext cx="2730137" cy="4170372"/>
          </a:xfrm>
          <a:prstGeom prst="rect">
            <a:avLst/>
          </a:prstGeom>
          <a:solidFill>
            <a:schemeClr val="accent3">
              <a:lumMod val="20000"/>
              <a:lumOff val="80000"/>
            </a:schemeClr>
          </a:solidFill>
        </p:spPr>
        <p:txBody>
          <a:bodyPr wrap="square">
            <a:spAutoFit/>
          </a:bodyPr>
          <a:lstStyle/>
          <a:p>
            <a:pPr>
              <a:spcAft>
                <a:spcPts val="600"/>
              </a:spcAft>
              <a:buClr>
                <a:schemeClr val="tx2">
                  <a:lumMod val="75000"/>
                </a:schemeClr>
              </a:buClr>
            </a:pPr>
            <a:r>
              <a:rPr lang="en-US" sz="2000" b="1" dirty="0">
                <a:solidFill>
                  <a:schemeClr val="bg1"/>
                </a:solidFill>
              </a:rPr>
              <a:t>Positive discipline </a:t>
            </a:r>
          </a:p>
          <a:p>
            <a:pPr>
              <a:spcAft>
                <a:spcPts val="600"/>
              </a:spcAft>
              <a:buClr>
                <a:schemeClr val="tx2">
                  <a:lumMod val="75000"/>
                </a:schemeClr>
              </a:buClr>
            </a:pPr>
            <a:r>
              <a:rPr lang="en-US" sz="2000" dirty="0">
                <a:solidFill>
                  <a:schemeClr val="bg1"/>
                </a:solidFill>
              </a:rPr>
              <a:t>refers to praising, rewarding, supporting good </a:t>
            </a:r>
            <a:r>
              <a:rPr lang="en-US" sz="2000" dirty="0" err="1">
                <a:solidFill>
                  <a:schemeClr val="bg1"/>
                </a:solidFill>
              </a:rPr>
              <a:t>behaviour</a:t>
            </a:r>
            <a:r>
              <a:rPr lang="en-US" sz="2000" dirty="0">
                <a:solidFill>
                  <a:schemeClr val="bg1"/>
                </a:solidFill>
              </a:rPr>
              <a:t>, and non-violent responses to </a:t>
            </a:r>
            <a:r>
              <a:rPr lang="en-US" sz="2000" dirty="0" err="1">
                <a:solidFill>
                  <a:schemeClr val="bg1"/>
                </a:solidFill>
              </a:rPr>
              <a:t>misbehaviour</a:t>
            </a:r>
            <a:r>
              <a:rPr lang="en-US" sz="2000" dirty="0">
                <a:solidFill>
                  <a:schemeClr val="bg1"/>
                </a:solidFill>
              </a:rPr>
              <a:t> that take children’s cognitive and emotional stage into account, such as natural or logical consequences, time-out or taking breaks, and redirection.</a:t>
            </a:r>
          </a:p>
        </p:txBody>
      </p:sp>
      <p:sp>
        <p:nvSpPr>
          <p:cNvPr id="5" name="Textfeld 4">
            <a:extLst>
              <a:ext uri="{FF2B5EF4-FFF2-40B4-BE49-F238E27FC236}">
                <a16:creationId xmlns:a16="http://schemas.microsoft.com/office/drawing/2014/main" id="{BBAB75ED-BA61-4B9D-90F7-05AD5EC5EBFC}"/>
              </a:ext>
            </a:extLst>
          </p:cNvPr>
          <p:cNvSpPr txBox="1"/>
          <p:nvPr/>
        </p:nvSpPr>
        <p:spPr>
          <a:xfrm>
            <a:off x="2854898" y="5745801"/>
            <a:ext cx="6081665" cy="646331"/>
          </a:xfrm>
          <a:prstGeom prst="rect">
            <a:avLst/>
          </a:prstGeom>
          <a:solidFill>
            <a:schemeClr val="accent4">
              <a:lumMod val="40000"/>
              <a:lumOff val="60000"/>
            </a:schemeClr>
          </a:solidFill>
        </p:spPr>
        <p:txBody>
          <a:bodyPr wrap="none" rtlCol="0">
            <a:spAutoFit/>
          </a:bodyPr>
          <a:lstStyle/>
          <a:p>
            <a:r>
              <a:rPr lang="de-DE" sz="3600" dirty="0">
                <a:solidFill>
                  <a:schemeClr val="bg1"/>
                </a:solidFill>
              </a:rPr>
              <a:t>Can </a:t>
            </a:r>
            <a:r>
              <a:rPr lang="de-DE" sz="3600" dirty="0" err="1">
                <a:solidFill>
                  <a:schemeClr val="bg1"/>
                </a:solidFill>
              </a:rPr>
              <a:t>you</a:t>
            </a:r>
            <a:r>
              <a:rPr lang="de-DE" sz="3600" dirty="0">
                <a:solidFill>
                  <a:schemeClr val="bg1"/>
                </a:solidFill>
              </a:rPr>
              <a:t> </a:t>
            </a:r>
            <a:r>
              <a:rPr lang="de-DE" sz="3600" dirty="0" err="1">
                <a:solidFill>
                  <a:schemeClr val="bg1"/>
                </a:solidFill>
              </a:rPr>
              <a:t>think</a:t>
            </a:r>
            <a:r>
              <a:rPr lang="de-DE" sz="3600" dirty="0">
                <a:solidFill>
                  <a:schemeClr val="bg1"/>
                </a:solidFill>
              </a:rPr>
              <a:t> </a:t>
            </a:r>
            <a:r>
              <a:rPr lang="de-DE" sz="3600" dirty="0" err="1">
                <a:solidFill>
                  <a:schemeClr val="bg1"/>
                </a:solidFill>
              </a:rPr>
              <a:t>of</a:t>
            </a:r>
            <a:r>
              <a:rPr lang="de-DE" sz="3600" dirty="0">
                <a:solidFill>
                  <a:schemeClr val="bg1"/>
                </a:solidFill>
              </a:rPr>
              <a:t> </a:t>
            </a:r>
            <a:r>
              <a:rPr lang="de-DE" sz="3600" dirty="0" err="1">
                <a:solidFill>
                  <a:schemeClr val="bg1"/>
                </a:solidFill>
              </a:rPr>
              <a:t>any</a:t>
            </a:r>
            <a:r>
              <a:rPr lang="de-DE" sz="3600" dirty="0">
                <a:solidFill>
                  <a:schemeClr val="bg1"/>
                </a:solidFill>
              </a:rPr>
              <a:t> </a:t>
            </a:r>
            <a:r>
              <a:rPr lang="de-DE" sz="3600" dirty="0" err="1">
                <a:solidFill>
                  <a:schemeClr val="bg1"/>
                </a:solidFill>
              </a:rPr>
              <a:t>examples</a:t>
            </a:r>
            <a:r>
              <a:rPr lang="de-DE" sz="3600" dirty="0">
                <a:solidFill>
                  <a:schemeClr val="bg1"/>
                </a:solidFill>
              </a:rPr>
              <a:t>?</a:t>
            </a:r>
          </a:p>
        </p:txBody>
      </p:sp>
    </p:spTree>
    <p:extLst>
      <p:ext uri="{BB962C8B-B14F-4D97-AF65-F5344CB8AC3E}">
        <p14:creationId xmlns:p14="http://schemas.microsoft.com/office/powerpoint/2010/main" val="659128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P AoR Color Theme ">
  <a:themeElements>
    <a:clrScheme name="Custom 3">
      <a:dk1>
        <a:srgbClr val="262626"/>
      </a:dk1>
      <a:lt1>
        <a:srgbClr val="FFFFFF"/>
      </a:lt1>
      <a:dk2>
        <a:srgbClr val="5A5A50"/>
      </a:dk2>
      <a:lt2>
        <a:srgbClr val="D7E039"/>
      </a:lt2>
      <a:accent1>
        <a:srgbClr val="9FD5B5"/>
      </a:accent1>
      <a:accent2>
        <a:srgbClr val="86789C"/>
      </a:accent2>
      <a:accent3>
        <a:srgbClr val="95C651"/>
      </a:accent3>
      <a:accent4>
        <a:srgbClr val="3F9160"/>
      </a:accent4>
      <a:accent5>
        <a:srgbClr val="7458A2"/>
      </a:accent5>
      <a:accent6>
        <a:srgbClr val="C2CA20"/>
      </a:accent6>
      <a:hlink>
        <a:srgbClr val="7375AF"/>
      </a:hlink>
      <a:folHlink>
        <a:srgbClr val="800080"/>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1821</Words>
  <Application>Microsoft Office PowerPoint</Application>
  <PresentationFormat>Breitbild</PresentationFormat>
  <Paragraphs>267</Paragraphs>
  <Slides>36</Slides>
  <Notes>35</Notes>
  <HiddenSlides>0</HiddenSlides>
  <MMClips>0</MMClips>
  <ScaleCrop>false</ScaleCrop>
  <HeadingPairs>
    <vt:vector size="6" baseType="variant">
      <vt:variant>
        <vt:lpstr>Verwendete Schriftarten</vt:lpstr>
      </vt:variant>
      <vt:variant>
        <vt:i4>4</vt:i4>
      </vt:variant>
      <vt:variant>
        <vt:lpstr>Design</vt:lpstr>
      </vt:variant>
      <vt:variant>
        <vt:i4>3</vt:i4>
      </vt:variant>
      <vt:variant>
        <vt:lpstr>Folientitel</vt:lpstr>
      </vt:variant>
      <vt:variant>
        <vt:i4>36</vt:i4>
      </vt:variant>
    </vt:vector>
  </HeadingPairs>
  <TitlesOfParts>
    <vt:vector size="43" baseType="lpstr">
      <vt:lpstr>Arial</vt:lpstr>
      <vt:lpstr>Calibri</vt:lpstr>
      <vt:lpstr>Calibri Light</vt:lpstr>
      <vt:lpstr>Courier New</vt:lpstr>
      <vt:lpstr>CP AoR Color Theme </vt:lpstr>
      <vt:lpstr>Office Theme</vt:lpstr>
      <vt:lpstr>1_Office Theme</vt:lpstr>
      <vt:lpstr>Welcome to the workshop on Violence Prevention! </vt:lpstr>
      <vt:lpstr>Housekeeping Items</vt:lpstr>
      <vt:lpstr>Objectives</vt:lpstr>
      <vt:lpstr>A public health approach What distinguishes a public health approach?</vt:lpstr>
      <vt:lpstr>Prevention Pyramid of a Public Health Approach</vt:lpstr>
      <vt:lpstr>PowerPoint-Präsentation</vt:lpstr>
      <vt:lpstr>Let’s talk</vt:lpstr>
      <vt:lpstr>What do Parenting Programs do</vt:lpstr>
      <vt:lpstr>Which skills?</vt:lpstr>
      <vt:lpstr>Theory of Change</vt:lpstr>
      <vt:lpstr>Indicators</vt:lpstr>
      <vt:lpstr>PowerPoint-Präsentation</vt:lpstr>
      <vt:lpstr>PowerPoint-Präsentation</vt:lpstr>
      <vt:lpstr>Approaches Home-Visiting Programmes </vt:lpstr>
      <vt:lpstr>Approaches Parenting Groups in community settings </vt:lpstr>
      <vt:lpstr>PowerPoint-Präsentation</vt:lpstr>
      <vt:lpstr>PowerPoint-Präsentation</vt:lpstr>
      <vt:lpstr>PowerPoint-Präsentation</vt:lpstr>
      <vt:lpstr>Approaches Comprehensive Programmes </vt:lpstr>
      <vt:lpstr>Approaches Comprehensive Programmes </vt:lpstr>
      <vt:lpstr>PowerPoint-Präsentation</vt:lpstr>
      <vt:lpstr>Approaches Comprehensive Programmes </vt:lpstr>
      <vt:lpstr>PowerPoint-Präsentation</vt:lpstr>
      <vt:lpstr>Children impacted and/ or risk due to Covid-19</vt:lpstr>
      <vt:lpstr>Parenting in times of Covid-19</vt:lpstr>
      <vt:lpstr>PowerPoint-Präsentation</vt:lpstr>
      <vt:lpstr>PowerPoint-Präsentation</vt:lpstr>
      <vt:lpstr>Your Approaches </vt:lpstr>
      <vt:lpstr>Parenting in times of Covid-19</vt:lpstr>
      <vt:lpstr>Parenting in times of Covid-19</vt:lpstr>
      <vt:lpstr>Parenting in times of Covid-19</vt:lpstr>
      <vt:lpstr>Parenting in times of Covid-19</vt:lpstr>
      <vt:lpstr>PowerPoint-Präsentation</vt:lpstr>
      <vt:lpstr>Exercise in Break-Out Rooms</vt:lpstr>
      <vt:lpstr>How do you feel?</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Donor briefing  Child Protection, Funding &amp; Food Security</dc:title>
  <dc:creator>Petra Heusser</dc:creator>
  <cp:lastModifiedBy>Verena Bloch</cp:lastModifiedBy>
  <cp:revision>158</cp:revision>
  <dcterms:created xsi:type="dcterms:W3CDTF">2020-09-30T07:40:23Z</dcterms:created>
  <dcterms:modified xsi:type="dcterms:W3CDTF">2021-12-02T13:20:47Z</dcterms:modified>
</cp:coreProperties>
</file>